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480" r:id="rId2"/>
    <p:sldId id="257" r:id="rId3"/>
    <p:sldId id="482" r:id="rId4"/>
    <p:sldId id="260" r:id="rId5"/>
    <p:sldId id="259" r:id="rId6"/>
    <p:sldId id="262" r:id="rId7"/>
    <p:sldId id="472" r:id="rId8"/>
    <p:sldId id="264" r:id="rId9"/>
    <p:sldId id="265" r:id="rId10"/>
    <p:sldId id="266" r:id="rId11"/>
    <p:sldId id="486" r:id="rId12"/>
    <p:sldId id="263" r:id="rId13"/>
    <p:sldId id="336" r:id="rId14"/>
    <p:sldId id="476" r:id="rId15"/>
    <p:sldId id="473" r:id="rId16"/>
    <p:sldId id="270" r:id="rId17"/>
    <p:sldId id="271" r:id="rId18"/>
    <p:sldId id="272" r:id="rId19"/>
    <p:sldId id="261" r:id="rId20"/>
    <p:sldId id="477" r:id="rId21"/>
    <p:sldId id="479" r:id="rId22"/>
    <p:sldId id="475" r:id="rId23"/>
    <p:sldId id="318" r:id="rId24"/>
    <p:sldId id="487" r:id="rId25"/>
  </p:sldIdLst>
  <p:sldSz cx="18288000" cy="10287000"/>
  <p:notesSz cx="6858000" cy="9144000"/>
  <p:embeddedFontLst>
    <p:embeddedFont>
      <p:font typeface="Avenir" panose="020B0604020202020204" charset="0"/>
      <p:regular r:id="rId27"/>
      <p:italic r:id="rId28"/>
    </p:embeddedFont>
    <p:embeddedFont>
      <p:font typeface="Avenir Black" panose="020B0604020202020204" charset="0"/>
      <p:bold r:id="rId29"/>
    </p:embeddedFont>
    <p:embeddedFont>
      <p:font typeface="Avenir Bold" panose="020B0604020202020204" charset="0"/>
      <p:regular r:id="rId30"/>
      <p:bold r:id="rId31"/>
      <p:italic r:id="rId32"/>
      <p:boldItalic r:id="rId33"/>
    </p:embeddedFont>
    <p:embeddedFont>
      <p:font typeface="Avenir Book" panose="020B0604020202020204" charset="0"/>
      <p:regular r:id="rId34"/>
      <p:italic r:id="rId35"/>
    </p:embeddedFont>
    <p:embeddedFont>
      <p:font typeface="Avenir roman" panose="020B0604020202020204" charset="0"/>
      <p:regular r:id="rId36"/>
    </p:embeddedFont>
    <p:embeddedFont>
      <p:font typeface="Glacial Indifference" panose="020B0604020202020204" charset="0"/>
      <p:regular r:id="rId37"/>
      <p:bold r:id="rId38"/>
      <p:italic r:id="rId39"/>
      <p:boldItalic r:id="rId40"/>
    </p:embeddedFont>
    <p:embeddedFont>
      <p:font typeface="Glacial Indifference Bold" panose="020B0604020202020204" charset="0"/>
      <p:regular r:id="rId41"/>
      <p:bold r:id="rId42"/>
    </p:embeddedFont>
  </p:embeddedFontLst>
  <p:defaultTextStyle>
    <a:defPPr>
      <a:defRPr lang="a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08" autoAdjust="0"/>
    <p:restoredTop sz="94600" autoAdjust="0"/>
  </p:normalViewPr>
  <p:slideViewPr>
    <p:cSldViewPr>
      <p:cViewPr>
        <p:scale>
          <a:sx n="30" d="100"/>
          <a:sy n="30" d="100"/>
        </p:scale>
        <p:origin x="-56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39:22.435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24575,'32'0'0,"37"7"0,-8 10 0,44 1-9831,-16 13 8341,-1-13 1490,7 15 2818,-29-16-2818,24 16 0,-24-9 1719,12 3-1719,-3 3 0,-5-6 0,-1 7 6784,0 1-6784,-9-8 0,0 4 0,-7-11 0,5 11 0,-11-13 0,11 14 0,-13-7 0,8 1 0,-2 4 0,-5-5 0,-1 1 0,-1 2 0,-7-10 0,2 5 0,3-1 0,-9-4 0,3 5 0,-6-7 0,2-1 0,-2 2 0,0-2 0,1 1 0,-1-1 0,2 2 0,-2-2 0,6 1 0,-3 1 0,3-1 0,1 1 0,-5-2 0,5 1 0,-1 1 0,-3-1 0,9 7 0,-9-5 0,3 4 0,-6-7 0,-4 0 0,-2 0 0,-5 0 0,-1 0 0,0 0 0,2 0 0,-2-6 0,0 5 0,1-5 0,-5 6 0,4-2 0,-5-4 0,2 5 0,2-5 0,-7 0 0,2 4 0,-3-10 0,-1 6 0,-2-1 0,1-5 0,-7 10 0,8-8 0,-7 7 0,-1-17 0,-9 5 0,-13-28 0,1 10 0,-6-12 0,3 7 0,-2 2 0,1-1 0,1 1 0,-2-8 0,7 7 0,-7-7 0,11 8 0,-1 6 0,5-4 0,-2 8 0,4-1 0,4 3 0,-2 2 0,5-1 0,-5 1 0,5-1 0,-5 1 0,7-2 0,-8 7 0,7-5 0,-7 4 0,4 0 0,-1-3 0,-2 7 0,2-2 0,1-1 0,-4-1 0,7-4 0,-5-1 0,4 1 0,2 8 0,5 4 0,2 13 0,10 7 0,-5-2 0,4 5 0,-2-7 0,-1 6 0,7-1 0,-2 1 0,7 7 0,-5-5 0,5 5 0,-5-7 0,-2 6 0,1-10 0,-4 8 0,3-10 0,-7 6 0,5-6 0,-5 5 0,2-11 0,-4 4 0,0-1 0,-1-3 0,1 5 0,0-7 0,-2 1 0,2-1 0,0-4 0,-4 5 0,2-11 0,-7 10 0,8-5 0,-7 5 0,7-4 0,-8 2 0,4-2 0,-8 3 0,-1-3 0,-2 3 0,-7-3 0,5 0 0,-4 4 0,-1-8 0,1 7 0,-7-2 0,2 4 0,-1 1 0,-5-6 0,0 6 0,-2-6 0,-4 7 0,5-7 0,-1 5 0,-2-4 0,7-1 0,-3 0 0,6 0 0,3-6 0,3 6 0,3-6 0,0 0 0,1 5 0,-1-4 0,0 8 0,2-7 0,-1 2 0,-4-4 0,8 0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50:08.373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24575,'32'0'0,"37"8"0,-8 5 0,44 4-9831,-16 11 8341,-1-11 1490,7 13 2818,-29-15-2818,24 15 0,-24-9 1719,12 3-1719,-3 3 0,-5-5 0,-1 7 6784,0-1-6784,-9-7 0,0 5 0,-7-11 0,5 10 0,-11-11 0,11 11 0,-13-4 0,8-1 0,-2 5 0,-5-5 0,-1 1 0,-1 1 0,-7-8 0,2 4 0,3-2 0,-9-2 0,3 4 0,-6-6 0,2-2 0,-2 4 0,0-4 0,1 2 0,-1-1 0,2 1 0,-2-2 0,6 4 0,-3-2 0,3 0 0,1 0 0,-5-2 0,5 2 0,-1 0 0,-3 0 0,9 6 0,-9-4 0,3 4 0,-6-8 0,-4 1 0,-2 1 0,-5-2 0,-1 1 0,0-1 0,2 1 0,-2-5 0,0 3 0,1-3 0,-5 4 0,4-1 0,-5-3 0,2 3 0,2-3 0,-7 0 0,2 3 0,-3-9 0,-1 5 0,-2-1 0,1-4 0,-7 11 0,8-11 0,-7 9 0,-1-17 0,-9 7 0,-13-28 0,1 10 0,-6-11 0,3 7 0,-2 1 0,1-1 0,1 2 0,-2-7 0,7 4 0,-7-5 0,11 8 0,-1 5 0,5-4 0,-2 8 0,4-1 0,4 1 0,-2 3 0,5 0 0,-5-2 0,5 2 0,-5 0 0,7-1 0,-8 5 0,7-4 0,-7 3 0,4 0 0,-1-1 0,-2 5 0,2-2 0,1 1 0,-4-3 0,7-3 0,-5-2 0,4 2 0,2 8 0,5 2 0,2 13 0,10 7 0,-5-5 0,4 8 0,-2-9 0,-1 8 0,7-4 0,-2 4 0,7 5 0,-5-5 0,5 5 0,-5-7 0,-2 6 0,1-9 0,-4 8 0,3-10 0,-7 7 0,5-8 0,-5 6 0,2-11 0,-4 5 0,0-1 0,-1-4 0,1 5 0,0-4 0,-2-2 0,2 0 0,0-3 0,-4 3 0,2-9 0,-7 9 0,8-5 0,-7 5 0,7-3 0,-8 0 0,4 0 0,-8 3 0,-1-4 0,-2 4 0,-7-5 0,5 2 0,-4 3 0,-1-7 0,1 5 0,-7 1 0,2 1 0,-1 1 0,-5-4 0,0 5 0,-2-5 0,-4 6 0,5-6 0,-1 3 0,-2-3 0,7 0 0,-3 0 0,6-2 0,3-4 0,3 6 0,3-6 0,0 0 0,1 3 0,-1-1 0,0 7 0,2-8 0,-1 2 0,-4-3 0,8 0 0,-4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14:46:06.682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24575,'32'0'0,"37"8"0,-8 5 0,44 4-9831,-16 11 8341,-1-11 1490,7 13 2818,-29-15-2818,24 15 0,-24-9 1719,12 3-1719,-3 3 0,-5-5 0,-1 7 6784,0-1-6784,-9-7 0,0 5 0,-7-11 0,5 10 0,-11-11 0,11 11 0,-13-4 0,8-1 0,-2 5 0,-5-5 0,-1 1 0,-1 1 0,-7-8 0,2 4 0,3-2 0,-9-2 0,3 4 0,-6-6 0,2-2 0,-2 4 0,0-4 0,1 2 0,-1-1 0,2 1 0,-2-2 0,6 4 0,-3-2 0,3 0 0,1 0 0,-5-2 0,5 2 0,-1 0 0,-3 0 0,9 6 0,-9-4 0,3 4 0,-6-8 0,-4 1 0,-2 1 0,-5-2 0,-1 1 0,0-1 0,2 1 0,-2-5 0,0 3 0,1-3 0,-5 4 0,4-1 0,-5-3 0,2 3 0,2-3 0,-7 0 0,2 3 0,-3-9 0,-1 5 0,-2-1 0,1-4 0,-7 11 0,8-11 0,-7 9 0,-1-17 0,-9 7 0,-13-28 0,1 10 0,-6-11 0,3 7 0,-2 1 0,1-1 0,1 2 0,-2-7 0,7 4 0,-7-5 0,11 8 0,-1 5 0,5-4 0,-2 8 0,4-1 0,4 1 0,-2 3 0,5 0 0,-5-2 0,5 2 0,-5 0 0,7-1 0,-8 5 0,7-4 0,-7 3 0,4 0 0,-1-1 0,-2 5 0,2-2 0,1 1 0,-4-3 0,7-3 0,-5-2 0,4 2 0,2 8 0,5 2 0,2 13 0,10 7 0,-5-5 0,4 8 0,-2-9 0,-1 8 0,7-4 0,-2 4 0,7 5 0,-5-5 0,5 5 0,-5-7 0,-2 6 0,1-9 0,-4 8 0,3-10 0,-7 7 0,5-8 0,-5 6 0,2-11 0,-4 5 0,0-1 0,-1-4 0,1 5 0,0-4 0,-2-2 0,2 0 0,0-3 0,-4 3 0,2-9 0,-7 9 0,8-5 0,-7 5 0,7-3 0,-8 0 0,4 0 0,-8 3 0,-1-4 0,-2 4 0,-7-5 0,5 2 0,-4 3 0,-1-7 0,1 5 0,-7 1 0,2 1 0,-1 1 0,-5-4 0,0 5 0,-2-5 0,-4 6 0,5-6 0,-1 3 0,-2-3 0,7 0 0,-3 0 0,6-2 0,3-4 0,3 6 0,3-6 0,0 0 0,1 3 0,-1-1 0,0 7 0,2-8 0,-1 2 0,-4-3 0,8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41:51.947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0 936 24575,'21'0'0,"23"-5"0,-3-5 0,27-2-9831,-11-9 8341,1 10 1490,3-11 2818,-18 12-2818,16-12 0,-17 6 1719,9-1-1719,-2-2 0,-4 3 0,1-5 6784,-2 1-6784,-5 5 0,0-4 0,-4 9 0,2-10 0,-6 11 0,7-9 0,-9 2 0,5 2 0,-1-4 0,-3 4 0,-1-1 0,0-1 0,-5 6 0,2-3 0,1 1 0,-6 2 0,2-2 0,-3 2 0,0 2 0,0 0 0,0 0 0,0-1 0,-1 1 0,2 0 0,-1 0 0,3-1 0,-2 1 0,3-1 0,0 0 0,-4 1 0,5-1 0,-2 0 0,-1 0 0,5-3 0,-6 2 0,3-2 0,-5 4 0,-2 0 0,-1 0 0,-4 0 0,0 1 0,-1-1 0,3 0 0,-3 4 0,1-2 0,0 2 0,-3-4 0,3 1 0,-4 3 0,2-3 0,1 3 0,-4 0 0,0-3 0,-1 7 0,0-4 0,-2 2 0,0 2 0,-4-7 0,5 6 0,-4-5 0,-1 11 0,-6-3 0,-9 18 0,2-6 0,-5 8 0,3-6 0,-2 0 0,1 0 0,0 0 0,-1 4 0,5-3 0,-5 3 0,7-5 0,0-2 0,3 1 0,-2-6 0,3 3 0,3-4 0,-1 0 0,2 0 0,-2 0 0,3 0 0,-4 0 0,5 1 0,-5-6 0,4 5 0,-4-3 0,2 0 0,0 2 0,-1-6 0,1 3 0,-1 1 0,-1-1 0,5 4 0,-4 0 0,3 0 0,1-7 0,3 0 0,1-10 0,8-4 0,-5 1 0,3-4 0,0 5 0,-2-3 0,5 0 0,-1 0 0,4-6 0,-3 5 0,3-5 0,-3 5 0,-1-3 0,1 7 0,-4-7 0,3 7 0,-5-4 0,3 5 0,-3-3 0,2 6 0,-3-3 0,0 1 0,-1 2 0,1-2 0,-1 3 0,0 0 0,1 0 0,0 3 0,-3-2 0,1 6 0,-4-7 0,5 4 0,-3-4 0,3 3 0,-5-1 0,2 1 0,-4-1 0,-1 0 0,-2 0 0,-4 1 0,3 0 0,-2-3 0,-2 6 0,2-4 0,-5-1 0,1 0 0,0-2 0,-4 4 0,1-4 0,-2 4 0,-3-5 0,4 5 0,-1-2 0,-1 0 0,4 2 0,-1 1 0,3-1 0,2 4 0,3-4 0,0 4 0,2 0 0,0-3 0,-1 2 0,0-5 0,2 6 0,-2-4 0,-2 4 0,6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48:55.375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1083 24575,'32'0'0,"37"-6"0,-8-6 0,44-1-9831,-16-11 8341,-1 10 1490,7-10 2818,-29 11-2818,24-11 0,-24 6 1719,12-3-1719,-3-2 0,-5 5 0,-1-6 6784,0 2-6784,-9 4 0,0-5 0,-7 11 0,5-9 0,-11 9 0,11-9 0,-13 5 0,8-1 0,-2-4 0,-5 5 0,-1-2 0,-1 0 0,-7 6 0,2-3 0,3 1 0,-9 2 0,3-3 0,-6 6 0,2 0 0,-2-1 0,0 1 0,1-2 0,-1 2 0,2-1 0,-2 1 0,6 0 0,-3-2 0,3 1 0,1-1 0,-5 2 0,5-1 0,-1 1 0,-3-2 0,9-4 0,-9 5 0,3-5 0,-6 6 0,-4 0 0,-2 0 0,-5 0 0,-1 0 0,0 0 0,2 0 0,-2 4 0,0-2 0,1 2 0,-5-4 0,4 0 0,-5 5 0,2-4 0,2 4 0,-7-1 0,2-2 0,-3 7 0,-1-5 0,-2 2 0,1 3 0,-7-9 0,8 8 0,-7-5 0,-1 12 0,-9-5 0,-13 23 0,1-7 0,-6 7 0,3-5 0,-2-1 0,1 2 0,1-2 0,-2 4 0,7-2 0,-7 4 0,11-6 0,-1-5 0,5 4 0,-2-7 0,4 2 0,4-3 0,-2-1 0,5-1 0,-5 1 0,5 1 0,-5-2 0,7 2 0,-8-6 0,7 5 0,-7-4 0,4 1 0,-1 2 0,-2-5 0,2 1 0,1 0 0,-4 1 0,7 4 0,-5 1 0,4-2 0,2-5 0,5-4 0,2-10 0,10-4 0,-5 1 0,4-3 0,-2 4 0,-1-4 0,7 0 0,-2 0 0,7-4 0,-5 2 0,5-4 0,-5 6 0,-2-4 0,1 7 0,-4-6 0,3 7 0,-7-4 0,5 5 0,-5-4 0,2 8 0,-4-4 0,0 2 0,-1 2 0,1-3 0,0 3 0,-2 2 0,2-1 0,0 4 0,-4-5 0,2 9 0,-7-8 0,8 5 0,-7-4 0,7 2 0,-8-1 0,4 2 0,-8-4 0,-1 4 0,-2-2 0,-7 1 0,5 1 0,-4-4 0,-1 7 0,1-7 0,-7 4 0,2-5 0,-1 0 0,-5 4 0,0-4 0,-2 5 0,-4-5 0,5 4 0,-1-4 0,-2 5 0,7-1 0,-3 1 0,6-1 0,3 5 0,3-4 0,3 4 0,0 0 0,1-5 0,-1 5 0,0-7 0,2 5 0,-1-1 0,-4 3 0,8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50:08.373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24575,'33'0'0,"37"8"0,-7 5 0,44 5-9831,-16 10 8341,-1-10 1490,7 13 2818,-29-16-2818,24 16 0,-25-10 1719,13 4-1719,-4 2 0,-4-4 0,-1 6 6784,-1 0-6784,-9-8 0,1 6 0,-8-12 0,5 11 0,-11-12 0,12 12 0,-14-5 0,8 0 0,-2 4 0,-5-4 0,-1 0 0,-1 2 0,-7-9 0,2 4 0,3-1 0,-10-3 0,4 4 0,-6-5 0,2-3 0,-3 4 0,1-4 0,1 3 0,-2-2 0,3 1 0,-2-2 0,5 5 0,-2-3 0,3 0 0,1 1 0,-5-3 0,4 2 0,0 0 0,-3 1 0,9 5 0,-9-4 0,2 5 0,-5-9 0,-4 1 0,-3 1 0,-4-1 0,-2 0 0,0-1 0,3 1 0,-3-4 0,1 2 0,0-3 0,-5 4 0,5-1 0,-6-3 0,2 4 0,3-4 0,-8 0 0,2 3 0,-2-9 0,-2 5 0,-2-1 0,1-4 0,-7 12 0,8-12 0,-7 9 0,-1-17 0,-9 7 0,-14-29 0,2 10 0,-7-10 0,4 6 0,-3 2 0,2-2 0,0 3 0,-1-8 0,6 5 0,-6-6 0,10 9 0,0 4 0,5-3 0,-3 7 0,5 0 0,4 1 0,-2 3 0,5-1 0,-5-1 0,5 2 0,-5 0 0,7-1 0,-9 4 0,8-3 0,-7 3 0,4 0 0,-1-1 0,-2 5 0,2-2 0,1 1 0,-5-3 0,8-4 0,-5-1 0,4 2 0,2 8 0,5 2 0,2 13 0,11 8 0,-6-6 0,4 9 0,-1-10 0,-2 8 0,8-3 0,-3 3 0,7 6 0,-4-6 0,4 6 0,-4-7 0,-3 5 0,2-8 0,-5 7 0,3-9 0,-6 6 0,4-8 0,-5 7 0,3-12 0,-5 5 0,0 0 0,-1-5 0,1 5 0,1-3 0,-3-3 0,2 0 0,0-3 0,-4 3 0,2-9 0,-7 9 0,9-4 0,-8 4 0,7-3 0,-8 0 0,4 0 0,-8 3 0,-1-4 0,-2 5 0,-8-6 0,6 2 0,-4 3 0,-2-7 0,2 5 0,-7 1 0,1 2 0,0 0 0,-6-4 0,1 5 0,-3-5 0,-3 7 0,4-7 0,-1 3 0,-1-3 0,6 0 0,-2 0 0,5-1 0,4-5 0,3 6 0,3-6 0,-1 0 0,2 3 0,-1-1 0,0 7 0,2-8 0,-2 2 0,-3-3 0,8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14:46:06.682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24575,'24'0'0,"29"6"0,-7 4 0,34 3-9831,-12 8 8341,-1-8 1490,5 10 2818,-22-12-2818,19 12 0,-19-7 1719,10 3-1719,-3 1 0,-4-3 0,-1 5 6784,1-1-6784,-7-5 0,-1 4 0,-4-9 0,3 8 0,-8-8 0,8 8 0,-10-3 0,6-1 0,-1 4 0,-4-3 0,-1 0 0,0 0 0,-6-5 0,2 3 0,2-2 0,-7-2 0,2 4 0,-4-5 0,1-1 0,-1 3 0,0-4 0,1 2 0,-1 0 0,1 0 0,-1-2 0,4 4 0,-2-2 0,3 0 0,0 1 0,-4-3 0,4 2 0,0 0 0,-3 1 0,7 3 0,-7-2 0,2 3 0,-4-7 0,-3 2 0,-2 0 0,-3-2 0,-2 2 0,1-2 0,1 2 0,-1-5 0,0 3 0,0-2 0,-3 2 0,3 0 0,-5-2 0,3 2 0,1-3 0,-6 1 0,3 2 0,-4-7 0,1 3 0,-3 0 0,1-3 0,-5 9 0,6-9 0,-5 7 0,-1-14 0,-7 7 0,-9-22 0,0 7 0,-5-8 0,3 6 0,-2 0 0,1 0 0,1 1 0,-2-6 0,6 4 0,-6-4 0,8 6 0,0 4 0,4-3 0,-2 5 0,3 1 0,3-1 0,-1 4 0,3-1 0,-3-2 0,4 2 0,-5 1 0,6-2 0,-6 4 0,5-3 0,-5 3 0,3-1 0,-1 0 0,-1 3 0,1-1 0,1 1 0,-3-2 0,5-3 0,-3-2 0,2 2 0,2 7 0,4 0 0,1 11 0,8 5 0,-4-4 0,4 7 0,-3-8 0,0 6 0,5-2 0,-1 2 0,5 5 0,-4-5 0,4 5 0,-3-6 0,-3 4 0,2-6 0,-4 6 0,3-8 0,-6 5 0,4-5 0,-3 4 0,1-9 0,-3 5 0,-1-2 0,1-2 0,-1 3 0,1-2 0,-1-2 0,0-1 0,1-1 0,-3 2 0,1-7 0,-5 7 0,6-4 0,-5 4 0,5-3 0,-6 1 0,3-1 0,-6 3 0,0-3 0,-3 3 0,-4-4 0,3 1 0,-3 3 0,-1-5 0,1 3 0,-5 1 0,1 1 0,0 1 0,-4-4 0,-1 5 0,0-5 0,-4 5 0,4-4 0,-1 2 0,-1-3 0,5 1 0,-3-1 0,6-1 0,1-3 0,3 5 0,2-5 0,0 0 0,1 2 0,-1 0 0,1 5 0,0-7 0,0 3 0,-3-3 0,6 0 0,-3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7T15:15:58.508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24575,'25'0'0,"30"6"0,-7 5 0,34 2-9831,-12 9 8341,0-9 1490,5 11 2818,-23-12-2818,18 11 0,-18-6 1719,10 2-1719,-3 2 0,-4-3 0,0 4 6784,-1 0-6784,-7-5 0,0 3 0,-5-8 0,4 8 0,-9-9 0,9 9 0,-11-4 0,7 0 0,-2 4 0,-4-5 0,0 2 0,-2 0 0,-5-6 0,2 4 0,2-3 0,-7-1 0,3 3 0,-6-4 0,2-2 0,-1 3 0,0-3 0,0 1 0,0 0 0,1 0 0,-1-1 0,4 3 0,-2-2 0,2 1 0,1-1 0,-3-1 0,3 2 0,-1-1 0,-2 1 0,7 4 0,-7-3 0,3 3 0,-6-6 0,-2 1 0,-2 0 0,-4-1 0,-1 1 0,0-2 0,2 2 0,-2-4 0,0 2 0,1-2 0,-4 3 0,3-1 0,-4-3 0,2 3 0,2-2 0,-6 0 0,1 2 0,-2-7 0,-1 4 0,-1-1 0,1-3 0,-6 9 0,6-9 0,-5 7 0,-1-13 0,-7 5 0,-11-22 0,2 8 0,-6-9 0,4 6 0,-3 1 0,1-1 0,2 1 0,-3-5 0,6 3 0,-5-4 0,8 7 0,-1 3 0,4-3 0,-1 7 0,3-1 0,3 0 0,-1 3 0,3 0 0,-3-2 0,3 2 0,-3 0 0,5-1 0,-7 4 0,6-3 0,-5 3 0,3-1 0,-1-1 0,-1 5 0,1-2 0,0 0 0,-2-1 0,5-3 0,-3-2 0,2 2 0,2 6 0,4 2 0,1 10 0,9 5 0,-5-3 0,4 6 0,-2-7 0,-1 6 0,6-3 0,-2 3 0,6 4 0,-4-4 0,3 4 0,-3-5 0,-2 4 0,1-7 0,-3 7 0,2-9 0,-5 6 0,3-6 0,-3 5 0,1-9 0,-3 3 0,1 0 0,-2-3 0,1 4 0,0-3 0,-1-2 0,1 0 0,0-2 0,-3 2 0,1-7 0,-5 7 0,6-4 0,-5 4 0,6-2 0,-7-1 0,3 1 0,-6 2 0,-1-3 0,-2 3 0,-5-4 0,4 2 0,-3 2 0,-1-5 0,0 3 0,-4 2 0,1 0 0,-1 1 0,-4-4 0,0 5 0,-2-4 0,-2 4 0,3-4 0,-1 2 0,-1-2 0,6 0 0,-3-1 0,5-1 0,2-3 0,3 5 0,1-5 0,1 0 0,1 2 0,-1 0 0,0 5 0,1-6 0,0 1 0,-3-2 0,5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39:22.435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0 24575,'32'0'0,"37"7"0,-8 10 0,44 1-9831,-16 13 8341,-1-13 1490,7 15 2818,-29-16-2818,24 16 0,-24-9 1719,12 3-1719,-3 3 0,-5-6 0,-1 7 6784,0 1-6784,-9-8 0,0 4 0,-7-11 0,5 11 0,-11-13 0,11 14 0,-13-7 0,8 1 0,-2 4 0,-5-5 0,-1 1 0,-1 2 0,-7-10 0,2 5 0,3-1 0,-9-4 0,3 5 0,-6-7 0,2-1 0,-2 2 0,0-2 0,1 1 0,-1-1 0,2 2 0,-2-2 0,6 1 0,-3 1 0,3-1 0,1 1 0,-5-2 0,5 1 0,-1 1 0,-3-1 0,9 7 0,-9-5 0,3 4 0,-6-7 0,-4 0 0,-2 0 0,-5 0 0,-1 0 0,0 0 0,2 0 0,-2-6 0,0 5 0,1-5 0,-5 6 0,4-2 0,-5-4 0,2 5 0,2-5 0,-7 0 0,2 4 0,-3-10 0,-1 6 0,-2-1 0,1-5 0,-7 10 0,8-8 0,-7 7 0,-1-17 0,-9 5 0,-13-28 0,1 10 0,-6-12 0,3 7 0,-2 2 0,1-1 0,1 1 0,-2-8 0,7 7 0,-7-7 0,11 8 0,-1 6 0,5-4 0,-2 8 0,4-1 0,4 3 0,-2 2 0,5-1 0,-5 1 0,5-1 0,-5 1 0,7-2 0,-8 7 0,7-5 0,-7 4 0,4 0 0,-1-3 0,-2 7 0,2-2 0,1-1 0,-4-1 0,7-4 0,-5-1 0,4 1 0,2 8 0,5 4 0,2 13 0,10 7 0,-5-2 0,4 5 0,-2-7 0,-1 6 0,7-1 0,-2 1 0,7 7 0,-5-5 0,5 5 0,-5-7 0,-2 6 0,1-10 0,-4 8 0,3-10 0,-7 6 0,5-6 0,-5 5 0,2-11 0,-4 4 0,0-1 0,-1-3 0,1 5 0,0-7 0,-2 1 0,2-1 0,0-4 0,-4 5 0,2-11 0,-7 10 0,8-5 0,-7 5 0,7-4 0,-8 2 0,4-2 0,-8 3 0,-1-3 0,-2 3 0,-7-3 0,5 0 0,-4 4 0,-1-8 0,1 7 0,-7-2 0,2 4 0,-1 1 0,-5-6 0,0 6 0,-2-6 0,-4 7 0,5-7 0,-1 5 0,-2-4 0,7-1 0,-3 0 0,6 0 0,3-6 0,3 6 0,3-6 0,0 0 0,1 5 0,-1-4 0,0 8 0,2-7 0,-1 2 0,-4-4 0,8 0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41:51.947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1474 24575,'33'0'0,"37"-8"0,-7-9 0,44-1-9831,-16-15 8341,-1 15 1490,7-16 2818,-29 18-2818,24-18 0,-25 9 1719,13-2-1719,-4-4 0,-4 6 0,-1-7 6784,-1 0-6784,-9 8 0,1-6 0,-8 14 0,5-14 0,-11 15 0,12-14 0,-14 5 0,8 2 0,-2-6 0,-5 5 0,-1 0 0,-1-3 0,-7 10 0,2-3 0,3-1 0,-10 4 0,4-3 0,-6 4 0,1 3 0,-1-1 0,0 1 0,0-3 0,0 3 0,2-1 0,-2 0 0,5-1 0,-2 1 0,3-1 0,1 0 0,-6 2 0,6-2 0,-1 0 0,-3 0 0,9-5 0,-10 3 0,4-4 0,-6 8 0,-4-1 0,-3 1 0,-5 0 0,0 0 0,-1-1 0,3 1 0,-3 6 0,1-4 0,0 4 0,-5-7 0,5 2 0,-6 5 0,2-4 0,3 3 0,-8 1 0,2-5 0,-3 11 0,0-6 0,-3 2 0,1 4 0,-7-11 0,8 10 0,-7-9 0,-1 18 0,-9-5 0,-14 29 0,2-10 0,-7 12 0,4-9 0,-3 0 0,2 1 0,0-1 0,-2 6 0,8-4 0,-8 5 0,12-8 0,-1-5 0,5 4 0,-3-10 0,5 3 0,4-4 0,-2-1 0,5 0 0,-5 0 0,5-1 0,-6 1 0,8 2 0,-8-9 0,7 7 0,-7-5 0,4 0 0,-1 3 0,-2-8 0,2 4 0,0 0 0,-3 1 0,7 5 0,-5-1 0,4 1 0,2-10 0,5-2 0,2-14 0,11-8 0,-6 3 0,4-6 0,-1 7 0,-2-5 0,7 1 0,-1-1 0,6-9 0,-4 7 0,4-6 0,-4 7 0,-3-6 0,2 12 0,-5-11 0,3 12 0,-6-7 0,4 7 0,-5-4 0,2 9 0,-3-4 0,-1 2 0,-1 2 0,1-3 0,0 5 0,-1 0 0,1 0 0,0 5 0,-4-4 0,2 10 0,-7-11 0,8 6 0,-6-6 0,6 5 0,-8-1 0,4 1 0,-8-3 0,-1 2 0,-3-2 0,-6 3 0,5 0 0,-4-5 0,-2 10 0,2-8 0,-7 0 0,1-1 0,0-2 0,-6 6 0,1-7 0,-3 7 0,-4-8 0,6 8 0,-2-4 0,-1 1 0,6 3 0,-2 0 0,5 0 0,4 6 0,3-6 0,2 6 0,1 0 0,1-4 0,-1 2 0,0-7 0,2 8 0,-2-5 0,-3 6 0,8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2:48:55.375"/>
    </inkml:context>
    <inkml:brush xml:id="br0">
      <inkml:brushProperty name="width" value="0.07056" units="cm"/>
      <inkml:brushProperty name="height" value="0.07056" units="cm"/>
      <inkml:brushProperty name="color" value="#F99C2C"/>
    </inkml:brush>
  </inkml:definitions>
  <inkml:trace contextRef="#ctx0" brushRef="#br0">0 1083 24575,'32'0'0,"37"-6"0,-8-6 0,44-1-9831,-16-11 8341,-1 10 1490,7-10 2818,-29 11-2818,24-11 0,-24 6 1719,12-3-1719,-3-2 0,-5 5 0,-1-6 6784,0 2-6784,-9 4 0,0-5 0,-7 11 0,5-9 0,-11 9 0,11-9 0,-13 5 0,8-1 0,-2-4 0,-5 5 0,-1-2 0,-1 0 0,-7 6 0,2-3 0,3 1 0,-9 2 0,3-3 0,-6 6 0,2 0 0,-2-1 0,0 1 0,1-2 0,-1 2 0,2-1 0,-2 1 0,6 0 0,-3-2 0,3 1 0,1-1 0,-5 2 0,5-1 0,-1 1 0,-3-2 0,9-4 0,-9 5 0,3-5 0,-6 6 0,-4 0 0,-2 0 0,-5 0 0,-1 0 0,0 0 0,2 0 0,-2 4 0,0-2 0,1 2 0,-5-4 0,4 0 0,-5 5 0,2-4 0,2 4 0,-7-1 0,2-2 0,-3 7 0,-1-5 0,-2 2 0,1 3 0,-7-9 0,8 8 0,-7-5 0,-1 12 0,-9-5 0,-13 23 0,1-7 0,-6 7 0,3-5 0,-2-1 0,1 2 0,1-2 0,-2 4 0,7-2 0,-7 4 0,11-6 0,-1-5 0,5 4 0,-2-7 0,4 2 0,4-3 0,-2-1 0,5-1 0,-5 1 0,5 1 0,-5-2 0,7 2 0,-8-6 0,7 5 0,-7-4 0,4 1 0,-1 2 0,-2-5 0,2 1 0,1 0 0,-4 1 0,7 4 0,-5 1 0,4-2 0,2-5 0,5-4 0,2-10 0,10-4 0,-5 1 0,4-3 0,-2 4 0,-1-4 0,7 0 0,-2 0 0,7-4 0,-5 2 0,5-4 0,-5 6 0,-2-4 0,1 7 0,-4-6 0,3 7 0,-7-4 0,5 5 0,-5-4 0,2 8 0,-4-4 0,0 2 0,-1 2 0,1-3 0,0 3 0,-2 2 0,2-1 0,0 4 0,-4-5 0,2 9 0,-7-8 0,8 5 0,-7-4 0,7 2 0,-8-1 0,4 2 0,-8-4 0,-1 4 0,-2-2 0,-7 1 0,5 1 0,-4-4 0,-1 7 0,1-7 0,-7 4 0,2-5 0,-1 0 0,-5 4 0,0-4 0,-2 5 0,-4-5 0,5 4 0,-1-4 0,-2 5 0,7-1 0,-3 1 0,6-1 0,3 5 0,3-4 0,3 4 0,0 0 0,1-5 0,-1 5 0,0-7 0,2 5 0,-1-1 0,-4 3 0,8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94D2-D581-4140-91B2-00ADCA08FBAD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E03E-1F3D-9A46-A452-5B493906B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11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8F99-D4CF-5BE8-D293-20919E38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06BB4B-C432-36CA-84BD-1193F0ED6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BB3996-C314-769B-607B-42B5FF642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" dirty="0"/>
              <a:t>افصل بين شريحتي الظهور والترسيخ!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4A51CB-5ACB-D045-1810-D0BD8F17B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E03E-1F3D-9A46-A452-5B493906BAD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65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3B50D-5F6F-43CB-910A-188659F7AF5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8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" dirty="0"/>
              <a:t>افصل بين شريحتي الظهور والترسيخ!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E03E-1F3D-9A46-A452-5B493906BAD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5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3B50D-5F6F-43CB-910A-188659F7AF5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12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E03E-1F3D-9A46-A452-5B493906BAD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40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D0EE5-7EF8-254E-B5EC-776020E66E3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7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7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6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pn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86.png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customXml" Target="../ink/ink4.xml"/><Relationship Id="rId1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5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56.png"/><Relationship Id="rId7" Type="http://schemas.openxmlformats.org/officeDocument/2006/relationships/image" Target="../media/image26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pn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5" Type="http://schemas.openxmlformats.org/officeDocument/2006/relationships/image" Target="../media/image9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3.png"/><Relationship Id="rId7" Type="http://schemas.openxmlformats.org/officeDocument/2006/relationships/image" Target="../media/image10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hyperlink" Target="https://assojeunes-mauritanie.portailsolidaire.org/projets/logi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7.svg"/><Relationship Id="rId7" Type="http://schemas.openxmlformats.org/officeDocument/2006/relationships/hyperlink" Target="https://assojeunes-mauritanie.portailsolidaire.org/projets/login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.emf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63.png"/><Relationship Id="rId5" Type="http://schemas.openxmlformats.org/officeDocument/2006/relationships/image" Target="../media/image25.png"/><Relationship Id="rId15" Type="http://schemas.openxmlformats.org/officeDocument/2006/relationships/image" Target="../media/image5.emf"/><Relationship Id="rId10" Type="http://schemas.openxmlformats.org/officeDocument/2006/relationships/image" Target="../media/image62.svg"/><Relationship Id="rId4" Type="http://schemas.openxmlformats.org/officeDocument/2006/relationships/image" Target="../media/image58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F917FE-A73C-8A2E-56BE-6DFB3F08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38434" y="3238430"/>
            <a:ext cx="10287005" cy="3810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7EA5E-A7B5-43A8-49F0-326D61B7F688}"/>
              </a:ext>
            </a:extLst>
          </p:cNvPr>
          <p:cNvSpPr/>
          <p:nvPr/>
        </p:nvSpPr>
        <p:spPr>
          <a:xfrm>
            <a:off x="1096071" y="332173"/>
            <a:ext cx="16838478" cy="9688127"/>
          </a:xfrm>
          <a:custGeom>
            <a:avLst/>
            <a:gdLst>
              <a:gd name="connsiteX0" fmla="*/ 0 w 16838478"/>
              <a:gd name="connsiteY0" fmla="*/ 0 h 9688127"/>
              <a:gd name="connsiteX1" fmla="*/ 168385 w 16838478"/>
              <a:gd name="connsiteY1" fmla="*/ 0 h 9688127"/>
              <a:gd name="connsiteX2" fmla="*/ 505154 w 16838478"/>
              <a:gd name="connsiteY2" fmla="*/ 0 h 9688127"/>
              <a:gd name="connsiteX3" fmla="*/ 841924 w 16838478"/>
              <a:gd name="connsiteY3" fmla="*/ 0 h 9688127"/>
              <a:gd name="connsiteX4" fmla="*/ 1347078 w 16838478"/>
              <a:gd name="connsiteY4" fmla="*/ 0 h 9688127"/>
              <a:gd name="connsiteX5" fmla="*/ 1683848 w 16838478"/>
              <a:gd name="connsiteY5" fmla="*/ 0 h 9688127"/>
              <a:gd name="connsiteX6" fmla="*/ 2189002 w 16838478"/>
              <a:gd name="connsiteY6" fmla="*/ 0 h 9688127"/>
              <a:gd name="connsiteX7" fmla="*/ 3030926 w 16838478"/>
              <a:gd name="connsiteY7" fmla="*/ 0 h 9688127"/>
              <a:gd name="connsiteX8" fmla="*/ 3367696 w 16838478"/>
              <a:gd name="connsiteY8" fmla="*/ 0 h 9688127"/>
              <a:gd name="connsiteX9" fmla="*/ 3536080 w 16838478"/>
              <a:gd name="connsiteY9" fmla="*/ 0 h 9688127"/>
              <a:gd name="connsiteX10" fmla="*/ 4546389 w 16838478"/>
              <a:gd name="connsiteY10" fmla="*/ 0 h 9688127"/>
              <a:gd name="connsiteX11" fmla="*/ 4714774 w 16838478"/>
              <a:gd name="connsiteY11" fmla="*/ 0 h 9688127"/>
              <a:gd name="connsiteX12" fmla="*/ 5388313 w 16838478"/>
              <a:gd name="connsiteY12" fmla="*/ 0 h 9688127"/>
              <a:gd name="connsiteX13" fmla="*/ 5556698 w 16838478"/>
              <a:gd name="connsiteY13" fmla="*/ 0 h 9688127"/>
              <a:gd name="connsiteX14" fmla="*/ 6398622 w 16838478"/>
              <a:gd name="connsiteY14" fmla="*/ 0 h 9688127"/>
              <a:gd name="connsiteX15" fmla="*/ 7072161 w 16838478"/>
              <a:gd name="connsiteY15" fmla="*/ 0 h 9688127"/>
              <a:gd name="connsiteX16" fmla="*/ 7914085 w 16838478"/>
              <a:gd name="connsiteY16" fmla="*/ 0 h 9688127"/>
              <a:gd name="connsiteX17" fmla="*/ 8587624 w 16838478"/>
              <a:gd name="connsiteY17" fmla="*/ 0 h 9688127"/>
              <a:gd name="connsiteX18" fmla="*/ 9429548 w 16838478"/>
              <a:gd name="connsiteY18" fmla="*/ 0 h 9688127"/>
              <a:gd name="connsiteX19" fmla="*/ 10271472 w 16838478"/>
              <a:gd name="connsiteY19" fmla="*/ 0 h 9688127"/>
              <a:gd name="connsiteX20" fmla="*/ 11281780 w 16838478"/>
              <a:gd name="connsiteY20" fmla="*/ 0 h 9688127"/>
              <a:gd name="connsiteX21" fmla="*/ 11450165 w 16838478"/>
              <a:gd name="connsiteY21" fmla="*/ 0 h 9688127"/>
              <a:gd name="connsiteX22" fmla="*/ 11618550 w 16838478"/>
              <a:gd name="connsiteY22" fmla="*/ 0 h 9688127"/>
              <a:gd name="connsiteX23" fmla="*/ 12628859 w 16838478"/>
              <a:gd name="connsiteY23" fmla="*/ 0 h 9688127"/>
              <a:gd name="connsiteX24" fmla="*/ 13134013 w 16838478"/>
              <a:gd name="connsiteY24" fmla="*/ 0 h 9688127"/>
              <a:gd name="connsiteX25" fmla="*/ 14144322 w 16838478"/>
              <a:gd name="connsiteY25" fmla="*/ 0 h 9688127"/>
              <a:gd name="connsiteX26" fmla="*/ 14649476 w 16838478"/>
              <a:gd name="connsiteY26" fmla="*/ 0 h 9688127"/>
              <a:gd name="connsiteX27" fmla="*/ 15491400 w 16838478"/>
              <a:gd name="connsiteY27" fmla="*/ 0 h 9688127"/>
              <a:gd name="connsiteX28" fmla="*/ 15828169 w 16838478"/>
              <a:gd name="connsiteY28" fmla="*/ 0 h 9688127"/>
              <a:gd name="connsiteX29" fmla="*/ 16838478 w 16838478"/>
              <a:gd name="connsiteY29" fmla="*/ 0 h 9688127"/>
              <a:gd name="connsiteX30" fmla="*/ 16838478 w 16838478"/>
              <a:gd name="connsiteY30" fmla="*/ 692009 h 9688127"/>
              <a:gd name="connsiteX31" fmla="*/ 16838478 w 16838478"/>
              <a:gd name="connsiteY31" fmla="*/ 1577781 h 9688127"/>
              <a:gd name="connsiteX32" fmla="*/ 16838478 w 16838478"/>
              <a:gd name="connsiteY32" fmla="*/ 2269790 h 9688127"/>
              <a:gd name="connsiteX33" fmla="*/ 16838478 w 16838478"/>
              <a:gd name="connsiteY33" fmla="*/ 2671155 h 9688127"/>
              <a:gd name="connsiteX34" fmla="*/ 16838478 w 16838478"/>
              <a:gd name="connsiteY34" fmla="*/ 3556927 h 9688127"/>
              <a:gd name="connsiteX35" fmla="*/ 16838478 w 16838478"/>
              <a:gd name="connsiteY35" fmla="*/ 4248936 h 9688127"/>
              <a:gd name="connsiteX36" fmla="*/ 16838478 w 16838478"/>
              <a:gd name="connsiteY36" fmla="*/ 4940945 h 9688127"/>
              <a:gd name="connsiteX37" fmla="*/ 16838478 w 16838478"/>
              <a:gd name="connsiteY37" fmla="*/ 5439191 h 9688127"/>
              <a:gd name="connsiteX38" fmla="*/ 16838478 w 16838478"/>
              <a:gd name="connsiteY38" fmla="*/ 6324963 h 9688127"/>
              <a:gd name="connsiteX39" fmla="*/ 16838478 w 16838478"/>
              <a:gd name="connsiteY39" fmla="*/ 6823209 h 9688127"/>
              <a:gd name="connsiteX40" fmla="*/ 16838478 w 16838478"/>
              <a:gd name="connsiteY40" fmla="*/ 7708981 h 9688127"/>
              <a:gd name="connsiteX41" fmla="*/ 16838478 w 16838478"/>
              <a:gd name="connsiteY41" fmla="*/ 8110346 h 9688127"/>
              <a:gd name="connsiteX42" fmla="*/ 16838478 w 16838478"/>
              <a:gd name="connsiteY42" fmla="*/ 8899237 h 9688127"/>
              <a:gd name="connsiteX43" fmla="*/ 16838478 w 16838478"/>
              <a:gd name="connsiteY43" fmla="*/ 9688127 h 9688127"/>
              <a:gd name="connsiteX44" fmla="*/ 15996554 w 16838478"/>
              <a:gd name="connsiteY44" fmla="*/ 9688127 h 9688127"/>
              <a:gd name="connsiteX45" fmla="*/ 14986245 w 16838478"/>
              <a:gd name="connsiteY45" fmla="*/ 9688127 h 9688127"/>
              <a:gd name="connsiteX46" fmla="*/ 14144322 w 16838478"/>
              <a:gd name="connsiteY46" fmla="*/ 9688127 h 9688127"/>
              <a:gd name="connsiteX47" fmla="*/ 13639167 w 16838478"/>
              <a:gd name="connsiteY47" fmla="*/ 9688127 h 9688127"/>
              <a:gd name="connsiteX48" fmla="*/ 12628859 w 16838478"/>
              <a:gd name="connsiteY48" fmla="*/ 9688127 h 9688127"/>
              <a:gd name="connsiteX49" fmla="*/ 11955319 w 16838478"/>
              <a:gd name="connsiteY49" fmla="*/ 9688127 h 9688127"/>
              <a:gd name="connsiteX50" fmla="*/ 11618550 w 16838478"/>
              <a:gd name="connsiteY50" fmla="*/ 9688127 h 9688127"/>
              <a:gd name="connsiteX51" fmla="*/ 10608241 w 16838478"/>
              <a:gd name="connsiteY51" fmla="*/ 9688127 h 9688127"/>
              <a:gd name="connsiteX52" fmla="*/ 10271472 w 16838478"/>
              <a:gd name="connsiteY52" fmla="*/ 9688127 h 9688127"/>
              <a:gd name="connsiteX53" fmla="*/ 9934702 w 16838478"/>
              <a:gd name="connsiteY53" fmla="*/ 9688127 h 9688127"/>
              <a:gd name="connsiteX54" fmla="*/ 9261163 w 16838478"/>
              <a:gd name="connsiteY54" fmla="*/ 9688127 h 9688127"/>
              <a:gd name="connsiteX55" fmla="*/ 8419239 w 16838478"/>
              <a:gd name="connsiteY55" fmla="*/ 9688127 h 9688127"/>
              <a:gd name="connsiteX56" fmla="*/ 7408930 w 16838478"/>
              <a:gd name="connsiteY56" fmla="*/ 9688127 h 9688127"/>
              <a:gd name="connsiteX57" fmla="*/ 7072161 w 16838478"/>
              <a:gd name="connsiteY57" fmla="*/ 9688127 h 9688127"/>
              <a:gd name="connsiteX58" fmla="*/ 6903776 w 16838478"/>
              <a:gd name="connsiteY58" fmla="*/ 9688127 h 9688127"/>
              <a:gd name="connsiteX59" fmla="*/ 5893467 w 16838478"/>
              <a:gd name="connsiteY59" fmla="*/ 9688127 h 9688127"/>
              <a:gd name="connsiteX60" fmla="*/ 5556698 w 16838478"/>
              <a:gd name="connsiteY60" fmla="*/ 9688127 h 9688127"/>
              <a:gd name="connsiteX61" fmla="*/ 5388313 w 16838478"/>
              <a:gd name="connsiteY61" fmla="*/ 9688127 h 9688127"/>
              <a:gd name="connsiteX62" fmla="*/ 4546389 w 16838478"/>
              <a:gd name="connsiteY62" fmla="*/ 9688127 h 9688127"/>
              <a:gd name="connsiteX63" fmla="*/ 4378004 w 16838478"/>
              <a:gd name="connsiteY63" fmla="*/ 9688127 h 9688127"/>
              <a:gd name="connsiteX64" fmla="*/ 3367696 w 16838478"/>
              <a:gd name="connsiteY64" fmla="*/ 9688127 h 9688127"/>
              <a:gd name="connsiteX65" fmla="*/ 2694156 w 16838478"/>
              <a:gd name="connsiteY65" fmla="*/ 9688127 h 9688127"/>
              <a:gd name="connsiteX66" fmla="*/ 2189002 w 16838478"/>
              <a:gd name="connsiteY66" fmla="*/ 9688127 h 9688127"/>
              <a:gd name="connsiteX67" fmla="*/ 2020617 w 16838478"/>
              <a:gd name="connsiteY67" fmla="*/ 9688127 h 9688127"/>
              <a:gd name="connsiteX68" fmla="*/ 1852233 w 16838478"/>
              <a:gd name="connsiteY68" fmla="*/ 9688127 h 9688127"/>
              <a:gd name="connsiteX69" fmla="*/ 1178693 w 16838478"/>
              <a:gd name="connsiteY69" fmla="*/ 9688127 h 9688127"/>
              <a:gd name="connsiteX70" fmla="*/ 0 w 16838478"/>
              <a:gd name="connsiteY70" fmla="*/ 9688127 h 9688127"/>
              <a:gd name="connsiteX71" fmla="*/ 0 w 16838478"/>
              <a:gd name="connsiteY71" fmla="*/ 8996118 h 9688127"/>
              <a:gd name="connsiteX72" fmla="*/ 0 w 16838478"/>
              <a:gd name="connsiteY72" fmla="*/ 8400990 h 9688127"/>
              <a:gd name="connsiteX73" fmla="*/ 0 w 16838478"/>
              <a:gd name="connsiteY73" fmla="*/ 7902744 h 9688127"/>
              <a:gd name="connsiteX74" fmla="*/ 0 w 16838478"/>
              <a:gd name="connsiteY74" fmla="*/ 7404497 h 9688127"/>
              <a:gd name="connsiteX75" fmla="*/ 0 w 16838478"/>
              <a:gd name="connsiteY75" fmla="*/ 6906251 h 9688127"/>
              <a:gd name="connsiteX76" fmla="*/ 0 w 16838478"/>
              <a:gd name="connsiteY76" fmla="*/ 6117360 h 9688127"/>
              <a:gd name="connsiteX77" fmla="*/ 0 w 16838478"/>
              <a:gd name="connsiteY77" fmla="*/ 5619114 h 9688127"/>
              <a:gd name="connsiteX78" fmla="*/ 0 w 16838478"/>
              <a:gd name="connsiteY78" fmla="*/ 4927105 h 9688127"/>
              <a:gd name="connsiteX79" fmla="*/ 0 w 16838478"/>
              <a:gd name="connsiteY79" fmla="*/ 4428858 h 9688127"/>
              <a:gd name="connsiteX80" fmla="*/ 0 w 16838478"/>
              <a:gd name="connsiteY80" fmla="*/ 3543086 h 9688127"/>
              <a:gd name="connsiteX81" fmla="*/ 0 w 16838478"/>
              <a:gd name="connsiteY81" fmla="*/ 2754196 h 9688127"/>
              <a:gd name="connsiteX82" fmla="*/ 0 w 16838478"/>
              <a:gd name="connsiteY82" fmla="*/ 2062187 h 9688127"/>
              <a:gd name="connsiteX83" fmla="*/ 0 w 16838478"/>
              <a:gd name="connsiteY83" fmla="*/ 1563941 h 9688127"/>
              <a:gd name="connsiteX84" fmla="*/ 0 w 16838478"/>
              <a:gd name="connsiteY84" fmla="*/ 1162575 h 9688127"/>
              <a:gd name="connsiteX85" fmla="*/ 0 w 16838478"/>
              <a:gd name="connsiteY85" fmla="*/ 0 h 96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6838478" h="9688127" fill="none" extrusionOk="0">
                <a:moveTo>
                  <a:pt x="0" y="0"/>
                </a:moveTo>
                <a:cubicBezTo>
                  <a:pt x="56127" y="4694"/>
                  <a:pt x="115734" y="4361"/>
                  <a:pt x="168385" y="0"/>
                </a:cubicBezTo>
                <a:cubicBezTo>
                  <a:pt x="221036" y="-4361"/>
                  <a:pt x="400980" y="-9997"/>
                  <a:pt x="505154" y="0"/>
                </a:cubicBezTo>
                <a:cubicBezTo>
                  <a:pt x="609328" y="9997"/>
                  <a:pt x="730825" y="10361"/>
                  <a:pt x="841924" y="0"/>
                </a:cubicBezTo>
                <a:cubicBezTo>
                  <a:pt x="953023" y="-10361"/>
                  <a:pt x="1114504" y="5539"/>
                  <a:pt x="1347078" y="0"/>
                </a:cubicBezTo>
                <a:cubicBezTo>
                  <a:pt x="1579652" y="-5539"/>
                  <a:pt x="1595972" y="-6376"/>
                  <a:pt x="1683848" y="0"/>
                </a:cubicBezTo>
                <a:cubicBezTo>
                  <a:pt x="1771724" y="6376"/>
                  <a:pt x="1993756" y="-21537"/>
                  <a:pt x="2189002" y="0"/>
                </a:cubicBezTo>
                <a:cubicBezTo>
                  <a:pt x="2384248" y="21537"/>
                  <a:pt x="2615778" y="-9188"/>
                  <a:pt x="3030926" y="0"/>
                </a:cubicBezTo>
                <a:cubicBezTo>
                  <a:pt x="3446074" y="9188"/>
                  <a:pt x="3261374" y="-3376"/>
                  <a:pt x="3367696" y="0"/>
                </a:cubicBezTo>
                <a:cubicBezTo>
                  <a:pt x="3474018" y="3376"/>
                  <a:pt x="3461136" y="3264"/>
                  <a:pt x="3536080" y="0"/>
                </a:cubicBezTo>
                <a:cubicBezTo>
                  <a:pt x="3611024" y="-3264"/>
                  <a:pt x="4334223" y="23591"/>
                  <a:pt x="4546389" y="0"/>
                </a:cubicBezTo>
                <a:cubicBezTo>
                  <a:pt x="4758555" y="-23591"/>
                  <a:pt x="4675901" y="7123"/>
                  <a:pt x="4714774" y="0"/>
                </a:cubicBezTo>
                <a:cubicBezTo>
                  <a:pt x="4753648" y="-7123"/>
                  <a:pt x="5108819" y="-29130"/>
                  <a:pt x="5388313" y="0"/>
                </a:cubicBezTo>
                <a:cubicBezTo>
                  <a:pt x="5667807" y="29130"/>
                  <a:pt x="5516626" y="-300"/>
                  <a:pt x="5556698" y="0"/>
                </a:cubicBezTo>
                <a:cubicBezTo>
                  <a:pt x="5596771" y="300"/>
                  <a:pt x="6042058" y="28245"/>
                  <a:pt x="6398622" y="0"/>
                </a:cubicBezTo>
                <a:cubicBezTo>
                  <a:pt x="6755186" y="-28245"/>
                  <a:pt x="6744336" y="-27890"/>
                  <a:pt x="7072161" y="0"/>
                </a:cubicBezTo>
                <a:cubicBezTo>
                  <a:pt x="7399986" y="27890"/>
                  <a:pt x="7565666" y="-35384"/>
                  <a:pt x="7914085" y="0"/>
                </a:cubicBezTo>
                <a:cubicBezTo>
                  <a:pt x="8262504" y="35384"/>
                  <a:pt x="8342097" y="-9609"/>
                  <a:pt x="8587624" y="0"/>
                </a:cubicBezTo>
                <a:cubicBezTo>
                  <a:pt x="8833151" y="9609"/>
                  <a:pt x="9113510" y="18886"/>
                  <a:pt x="9429548" y="0"/>
                </a:cubicBezTo>
                <a:cubicBezTo>
                  <a:pt x="9745586" y="-18886"/>
                  <a:pt x="9864945" y="-18899"/>
                  <a:pt x="10271472" y="0"/>
                </a:cubicBezTo>
                <a:cubicBezTo>
                  <a:pt x="10677999" y="18899"/>
                  <a:pt x="10980482" y="-21016"/>
                  <a:pt x="11281780" y="0"/>
                </a:cubicBezTo>
                <a:cubicBezTo>
                  <a:pt x="11583078" y="21016"/>
                  <a:pt x="11370355" y="4869"/>
                  <a:pt x="11450165" y="0"/>
                </a:cubicBezTo>
                <a:cubicBezTo>
                  <a:pt x="11529975" y="-4869"/>
                  <a:pt x="11555247" y="-6358"/>
                  <a:pt x="11618550" y="0"/>
                </a:cubicBezTo>
                <a:cubicBezTo>
                  <a:pt x="11681854" y="6358"/>
                  <a:pt x="12157267" y="-5624"/>
                  <a:pt x="12628859" y="0"/>
                </a:cubicBezTo>
                <a:cubicBezTo>
                  <a:pt x="13100451" y="5624"/>
                  <a:pt x="13021802" y="-22673"/>
                  <a:pt x="13134013" y="0"/>
                </a:cubicBezTo>
                <a:cubicBezTo>
                  <a:pt x="13246224" y="22673"/>
                  <a:pt x="13710289" y="31097"/>
                  <a:pt x="14144322" y="0"/>
                </a:cubicBezTo>
                <a:cubicBezTo>
                  <a:pt x="14578355" y="-31097"/>
                  <a:pt x="14418003" y="18475"/>
                  <a:pt x="14649476" y="0"/>
                </a:cubicBezTo>
                <a:cubicBezTo>
                  <a:pt x="14880949" y="-18475"/>
                  <a:pt x="15239050" y="-11113"/>
                  <a:pt x="15491400" y="0"/>
                </a:cubicBezTo>
                <a:cubicBezTo>
                  <a:pt x="15743750" y="11113"/>
                  <a:pt x="15691452" y="5964"/>
                  <a:pt x="15828169" y="0"/>
                </a:cubicBezTo>
                <a:cubicBezTo>
                  <a:pt x="15964886" y="-5964"/>
                  <a:pt x="16636056" y="32354"/>
                  <a:pt x="16838478" y="0"/>
                </a:cubicBezTo>
                <a:cubicBezTo>
                  <a:pt x="16804809" y="203717"/>
                  <a:pt x="16815214" y="373742"/>
                  <a:pt x="16838478" y="692009"/>
                </a:cubicBezTo>
                <a:cubicBezTo>
                  <a:pt x="16861742" y="1010276"/>
                  <a:pt x="16804233" y="1363874"/>
                  <a:pt x="16838478" y="1577781"/>
                </a:cubicBezTo>
                <a:cubicBezTo>
                  <a:pt x="16872723" y="1791688"/>
                  <a:pt x="16816159" y="1973843"/>
                  <a:pt x="16838478" y="2269790"/>
                </a:cubicBezTo>
                <a:cubicBezTo>
                  <a:pt x="16860797" y="2565737"/>
                  <a:pt x="16845871" y="2541883"/>
                  <a:pt x="16838478" y="2671155"/>
                </a:cubicBezTo>
                <a:cubicBezTo>
                  <a:pt x="16831085" y="2800427"/>
                  <a:pt x="16830931" y="3152683"/>
                  <a:pt x="16838478" y="3556927"/>
                </a:cubicBezTo>
                <a:cubicBezTo>
                  <a:pt x="16846025" y="3961171"/>
                  <a:pt x="16839804" y="3993753"/>
                  <a:pt x="16838478" y="4248936"/>
                </a:cubicBezTo>
                <a:cubicBezTo>
                  <a:pt x="16837152" y="4504119"/>
                  <a:pt x="16850352" y="4681196"/>
                  <a:pt x="16838478" y="4940945"/>
                </a:cubicBezTo>
                <a:cubicBezTo>
                  <a:pt x="16826604" y="5200694"/>
                  <a:pt x="16856226" y="5281499"/>
                  <a:pt x="16838478" y="5439191"/>
                </a:cubicBezTo>
                <a:cubicBezTo>
                  <a:pt x="16820730" y="5596883"/>
                  <a:pt x="16821634" y="6141946"/>
                  <a:pt x="16838478" y="6324963"/>
                </a:cubicBezTo>
                <a:cubicBezTo>
                  <a:pt x="16855322" y="6507980"/>
                  <a:pt x="16827433" y="6666028"/>
                  <a:pt x="16838478" y="6823209"/>
                </a:cubicBezTo>
                <a:cubicBezTo>
                  <a:pt x="16849523" y="6980390"/>
                  <a:pt x="16868523" y="7328115"/>
                  <a:pt x="16838478" y="7708981"/>
                </a:cubicBezTo>
                <a:cubicBezTo>
                  <a:pt x="16808433" y="8089847"/>
                  <a:pt x="16835533" y="8023421"/>
                  <a:pt x="16838478" y="8110346"/>
                </a:cubicBezTo>
                <a:cubicBezTo>
                  <a:pt x="16841423" y="8197272"/>
                  <a:pt x="16827564" y="8543811"/>
                  <a:pt x="16838478" y="8899237"/>
                </a:cubicBezTo>
                <a:cubicBezTo>
                  <a:pt x="16849392" y="9254663"/>
                  <a:pt x="16850174" y="9447947"/>
                  <a:pt x="16838478" y="9688127"/>
                </a:cubicBezTo>
                <a:cubicBezTo>
                  <a:pt x="16442629" y="9710314"/>
                  <a:pt x="16350617" y="9656528"/>
                  <a:pt x="15996554" y="9688127"/>
                </a:cubicBezTo>
                <a:cubicBezTo>
                  <a:pt x="15642491" y="9719726"/>
                  <a:pt x="15271468" y="9706567"/>
                  <a:pt x="14986245" y="9688127"/>
                </a:cubicBezTo>
                <a:cubicBezTo>
                  <a:pt x="14701022" y="9669687"/>
                  <a:pt x="14363745" y="9725504"/>
                  <a:pt x="14144322" y="9688127"/>
                </a:cubicBezTo>
                <a:cubicBezTo>
                  <a:pt x="13924899" y="9650750"/>
                  <a:pt x="13857309" y="9681111"/>
                  <a:pt x="13639167" y="9688127"/>
                </a:cubicBezTo>
                <a:cubicBezTo>
                  <a:pt x="13421025" y="9695143"/>
                  <a:pt x="12900080" y="9647152"/>
                  <a:pt x="12628859" y="9688127"/>
                </a:cubicBezTo>
                <a:cubicBezTo>
                  <a:pt x="12357638" y="9729102"/>
                  <a:pt x="12209058" y="9662840"/>
                  <a:pt x="11955319" y="9688127"/>
                </a:cubicBezTo>
                <a:cubicBezTo>
                  <a:pt x="11701580" y="9713414"/>
                  <a:pt x="11714657" y="9677875"/>
                  <a:pt x="11618550" y="9688127"/>
                </a:cubicBezTo>
                <a:cubicBezTo>
                  <a:pt x="11522443" y="9698379"/>
                  <a:pt x="10831765" y="9661184"/>
                  <a:pt x="10608241" y="9688127"/>
                </a:cubicBezTo>
                <a:cubicBezTo>
                  <a:pt x="10384717" y="9715070"/>
                  <a:pt x="10340517" y="9681527"/>
                  <a:pt x="10271472" y="9688127"/>
                </a:cubicBezTo>
                <a:cubicBezTo>
                  <a:pt x="10202427" y="9694727"/>
                  <a:pt x="10075905" y="9694721"/>
                  <a:pt x="9934702" y="9688127"/>
                </a:cubicBezTo>
                <a:cubicBezTo>
                  <a:pt x="9793499" y="9681534"/>
                  <a:pt x="9465246" y="9720130"/>
                  <a:pt x="9261163" y="9688127"/>
                </a:cubicBezTo>
                <a:cubicBezTo>
                  <a:pt x="9057080" y="9656124"/>
                  <a:pt x="8813803" y="9697298"/>
                  <a:pt x="8419239" y="9688127"/>
                </a:cubicBezTo>
                <a:cubicBezTo>
                  <a:pt x="8024675" y="9678956"/>
                  <a:pt x="7658514" y="9644185"/>
                  <a:pt x="7408930" y="9688127"/>
                </a:cubicBezTo>
                <a:cubicBezTo>
                  <a:pt x="7159346" y="9732069"/>
                  <a:pt x="7151689" y="9675156"/>
                  <a:pt x="7072161" y="9688127"/>
                </a:cubicBezTo>
                <a:cubicBezTo>
                  <a:pt x="6992633" y="9701098"/>
                  <a:pt x="6977061" y="9680439"/>
                  <a:pt x="6903776" y="9688127"/>
                </a:cubicBezTo>
                <a:cubicBezTo>
                  <a:pt x="6830492" y="9695815"/>
                  <a:pt x="6268972" y="9677276"/>
                  <a:pt x="5893467" y="9688127"/>
                </a:cubicBezTo>
                <a:cubicBezTo>
                  <a:pt x="5517962" y="9698978"/>
                  <a:pt x="5684070" y="9695375"/>
                  <a:pt x="5556698" y="9688127"/>
                </a:cubicBezTo>
                <a:cubicBezTo>
                  <a:pt x="5429326" y="9680879"/>
                  <a:pt x="5454086" y="9692919"/>
                  <a:pt x="5388313" y="9688127"/>
                </a:cubicBezTo>
                <a:cubicBezTo>
                  <a:pt x="5322540" y="9683335"/>
                  <a:pt x="4830628" y="9711442"/>
                  <a:pt x="4546389" y="9688127"/>
                </a:cubicBezTo>
                <a:cubicBezTo>
                  <a:pt x="4262150" y="9664812"/>
                  <a:pt x="4450320" y="9690034"/>
                  <a:pt x="4378004" y="9688127"/>
                </a:cubicBezTo>
                <a:cubicBezTo>
                  <a:pt x="4305688" y="9686220"/>
                  <a:pt x="3607406" y="9697253"/>
                  <a:pt x="3367696" y="9688127"/>
                </a:cubicBezTo>
                <a:cubicBezTo>
                  <a:pt x="3127986" y="9679001"/>
                  <a:pt x="2922377" y="9715799"/>
                  <a:pt x="2694156" y="9688127"/>
                </a:cubicBezTo>
                <a:cubicBezTo>
                  <a:pt x="2465935" y="9660455"/>
                  <a:pt x="2325131" y="9679633"/>
                  <a:pt x="2189002" y="9688127"/>
                </a:cubicBezTo>
                <a:cubicBezTo>
                  <a:pt x="2052873" y="9696621"/>
                  <a:pt x="2064966" y="9680737"/>
                  <a:pt x="2020617" y="9688127"/>
                </a:cubicBezTo>
                <a:cubicBezTo>
                  <a:pt x="1976269" y="9695517"/>
                  <a:pt x="1909615" y="9680009"/>
                  <a:pt x="1852233" y="9688127"/>
                </a:cubicBezTo>
                <a:cubicBezTo>
                  <a:pt x="1794851" y="9696245"/>
                  <a:pt x="1493077" y="9688024"/>
                  <a:pt x="1178693" y="9688127"/>
                </a:cubicBezTo>
                <a:cubicBezTo>
                  <a:pt x="864309" y="9688230"/>
                  <a:pt x="538793" y="9648312"/>
                  <a:pt x="0" y="9688127"/>
                </a:cubicBezTo>
                <a:cubicBezTo>
                  <a:pt x="10733" y="9407353"/>
                  <a:pt x="28106" y="9263431"/>
                  <a:pt x="0" y="8996118"/>
                </a:cubicBezTo>
                <a:cubicBezTo>
                  <a:pt x="-28106" y="8728805"/>
                  <a:pt x="29640" y="8679109"/>
                  <a:pt x="0" y="8400990"/>
                </a:cubicBezTo>
                <a:cubicBezTo>
                  <a:pt x="-29640" y="8122871"/>
                  <a:pt x="12841" y="8032790"/>
                  <a:pt x="0" y="7902744"/>
                </a:cubicBezTo>
                <a:cubicBezTo>
                  <a:pt x="-12841" y="7772698"/>
                  <a:pt x="13222" y="7648597"/>
                  <a:pt x="0" y="7404497"/>
                </a:cubicBezTo>
                <a:cubicBezTo>
                  <a:pt x="-13222" y="7160397"/>
                  <a:pt x="-1674" y="7123023"/>
                  <a:pt x="0" y="6906251"/>
                </a:cubicBezTo>
                <a:cubicBezTo>
                  <a:pt x="1674" y="6689479"/>
                  <a:pt x="-33775" y="6279626"/>
                  <a:pt x="0" y="6117360"/>
                </a:cubicBezTo>
                <a:cubicBezTo>
                  <a:pt x="33775" y="5955094"/>
                  <a:pt x="-12470" y="5798582"/>
                  <a:pt x="0" y="5619114"/>
                </a:cubicBezTo>
                <a:cubicBezTo>
                  <a:pt x="12470" y="5439646"/>
                  <a:pt x="31490" y="5182758"/>
                  <a:pt x="0" y="4927105"/>
                </a:cubicBezTo>
                <a:cubicBezTo>
                  <a:pt x="-31490" y="4671452"/>
                  <a:pt x="-24217" y="4676899"/>
                  <a:pt x="0" y="4428858"/>
                </a:cubicBezTo>
                <a:cubicBezTo>
                  <a:pt x="24217" y="4180817"/>
                  <a:pt x="35551" y="3964654"/>
                  <a:pt x="0" y="3543086"/>
                </a:cubicBezTo>
                <a:cubicBezTo>
                  <a:pt x="-35551" y="3121518"/>
                  <a:pt x="20109" y="3095348"/>
                  <a:pt x="0" y="2754196"/>
                </a:cubicBezTo>
                <a:cubicBezTo>
                  <a:pt x="-20109" y="2413044"/>
                  <a:pt x="-16501" y="2404757"/>
                  <a:pt x="0" y="2062187"/>
                </a:cubicBezTo>
                <a:cubicBezTo>
                  <a:pt x="16501" y="1719617"/>
                  <a:pt x="1715" y="1726101"/>
                  <a:pt x="0" y="1563941"/>
                </a:cubicBezTo>
                <a:cubicBezTo>
                  <a:pt x="-1715" y="1401781"/>
                  <a:pt x="-17308" y="1291563"/>
                  <a:pt x="0" y="1162575"/>
                </a:cubicBezTo>
                <a:cubicBezTo>
                  <a:pt x="17308" y="1033587"/>
                  <a:pt x="-55682" y="413982"/>
                  <a:pt x="0" y="0"/>
                </a:cubicBezTo>
                <a:close/>
              </a:path>
              <a:path w="16838478" h="9688127" stroke="0" extrusionOk="0">
                <a:moveTo>
                  <a:pt x="0" y="0"/>
                </a:moveTo>
                <a:cubicBezTo>
                  <a:pt x="161578" y="5594"/>
                  <a:pt x="377587" y="-11263"/>
                  <a:pt x="505154" y="0"/>
                </a:cubicBezTo>
                <a:cubicBezTo>
                  <a:pt x="632721" y="11263"/>
                  <a:pt x="626417" y="946"/>
                  <a:pt x="673539" y="0"/>
                </a:cubicBezTo>
                <a:cubicBezTo>
                  <a:pt x="720662" y="-946"/>
                  <a:pt x="1270909" y="-31427"/>
                  <a:pt x="1683848" y="0"/>
                </a:cubicBezTo>
                <a:cubicBezTo>
                  <a:pt x="2096787" y="31427"/>
                  <a:pt x="2012800" y="5806"/>
                  <a:pt x="2189002" y="0"/>
                </a:cubicBezTo>
                <a:cubicBezTo>
                  <a:pt x="2365204" y="-5806"/>
                  <a:pt x="2542518" y="2305"/>
                  <a:pt x="2694156" y="0"/>
                </a:cubicBezTo>
                <a:cubicBezTo>
                  <a:pt x="2845794" y="-2305"/>
                  <a:pt x="3346913" y="33317"/>
                  <a:pt x="3704465" y="0"/>
                </a:cubicBezTo>
                <a:cubicBezTo>
                  <a:pt x="4062017" y="-33317"/>
                  <a:pt x="3881851" y="672"/>
                  <a:pt x="4041235" y="0"/>
                </a:cubicBezTo>
                <a:cubicBezTo>
                  <a:pt x="4200619" y="-672"/>
                  <a:pt x="4695575" y="48381"/>
                  <a:pt x="5051543" y="0"/>
                </a:cubicBezTo>
                <a:cubicBezTo>
                  <a:pt x="5407511" y="-48381"/>
                  <a:pt x="5675585" y="-33107"/>
                  <a:pt x="6061852" y="0"/>
                </a:cubicBezTo>
                <a:cubicBezTo>
                  <a:pt x="6448119" y="33107"/>
                  <a:pt x="6479128" y="-1912"/>
                  <a:pt x="6735391" y="0"/>
                </a:cubicBezTo>
                <a:cubicBezTo>
                  <a:pt x="6991654" y="1912"/>
                  <a:pt x="7495428" y="42452"/>
                  <a:pt x="7745700" y="0"/>
                </a:cubicBezTo>
                <a:cubicBezTo>
                  <a:pt x="7995972" y="-42452"/>
                  <a:pt x="8094454" y="4863"/>
                  <a:pt x="8250854" y="0"/>
                </a:cubicBezTo>
                <a:cubicBezTo>
                  <a:pt x="8407254" y="-4863"/>
                  <a:pt x="8602983" y="-18758"/>
                  <a:pt x="8756009" y="0"/>
                </a:cubicBezTo>
                <a:cubicBezTo>
                  <a:pt x="8909035" y="18758"/>
                  <a:pt x="9405281" y="-27092"/>
                  <a:pt x="9597932" y="0"/>
                </a:cubicBezTo>
                <a:cubicBezTo>
                  <a:pt x="9790583" y="27092"/>
                  <a:pt x="9859804" y="-4859"/>
                  <a:pt x="10103087" y="0"/>
                </a:cubicBezTo>
                <a:cubicBezTo>
                  <a:pt x="10346371" y="4859"/>
                  <a:pt x="10699541" y="-15301"/>
                  <a:pt x="11113395" y="0"/>
                </a:cubicBezTo>
                <a:cubicBezTo>
                  <a:pt x="11527249" y="15301"/>
                  <a:pt x="11716534" y="45511"/>
                  <a:pt x="12123704" y="0"/>
                </a:cubicBezTo>
                <a:cubicBezTo>
                  <a:pt x="12530874" y="-45511"/>
                  <a:pt x="12597970" y="-16992"/>
                  <a:pt x="12797243" y="0"/>
                </a:cubicBezTo>
                <a:cubicBezTo>
                  <a:pt x="12996516" y="16992"/>
                  <a:pt x="13097460" y="-11793"/>
                  <a:pt x="13302398" y="0"/>
                </a:cubicBezTo>
                <a:cubicBezTo>
                  <a:pt x="13507337" y="11793"/>
                  <a:pt x="13401561" y="-7517"/>
                  <a:pt x="13470782" y="0"/>
                </a:cubicBezTo>
                <a:cubicBezTo>
                  <a:pt x="13540003" y="7517"/>
                  <a:pt x="13645024" y="1503"/>
                  <a:pt x="13807552" y="0"/>
                </a:cubicBezTo>
                <a:cubicBezTo>
                  <a:pt x="13970080" y="-1503"/>
                  <a:pt x="14022230" y="5325"/>
                  <a:pt x="14144322" y="0"/>
                </a:cubicBezTo>
                <a:cubicBezTo>
                  <a:pt x="14266414" y="-5325"/>
                  <a:pt x="14473936" y="304"/>
                  <a:pt x="14649476" y="0"/>
                </a:cubicBezTo>
                <a:cubicBezTo>
                  <a:pt x="14825016" y="-304"/>
                  <a:pt x="15369775" y="-17882"/>
                  <a:pt x="15659785" y="0"/>
                </a:cubicBezTo>
                <a:cubicBezTo>
                  <a:pt x="15949795" y="17882"/>
                  <a:pt x="16446483" y="55275"/>
                  <a:pt x="16838478" y="0"/>
                </a:cubicBezTo>
                <a:cubicBezTo>
                  <a:pt x="16857434" y="264954"/>
                  <a:pt x="16856892" y="391914"/>
                  <a:pt x="16838478" y="595128"/>
                </a:cubicBezTo>
                <a:cubicBezTo>
                  <a:pt x="16820064" y="798342"/>
                  <a:pt x="16822020" y="973372"/>
                  <a:pt x="16838478" y="1287137"/>
                </a:cubicBezTo>
                <a:cubicBezTo>
                  <a:pt x="16854936" y="1600902"/>
                  <a:pt x="16860068" y="1783192"/>
                  <a:pt x="16838478" y="2172908"/>
                </a:cubicBezTo>
                <a:cubicBezTo>
                  <a:pt x="16816888" y="2562624"/>
                  <a:pt x="16806796" y="2781946"/>
                  <a:pt x="16838478" y="2961799"/>
                </a:cubicBezTo>
                <a:cubicBezTo>
                  <a:pt x="16870160" y="3141652"/>
                  <a:pt x="16851950" y="3272990"/>
                  <a:pt x="16838478" y="3363164"/>
                </a:cubicBezTo>
                <a:cubicBezTo>
                  <a:pt x="16825006" y="3453339"/>
                  <a:pt x="16830777" y="3685058"/>
                  <a:pt x="16838478" y="3958292"/>
                </a:cubicBezTo>
                <a:cubicBezTo>
                  <a:pt x="16846179" y="4231526"/>
                  <a:pt x="16851077" y="4561048"/>
                  <a:pt x="16838478" y="4844063"/>
                </a:cubicBezTo>
                <a:cubicBezTo>
                  <a:pt x="16825879" y="5127078"/>
                  <a:pt x="16830151" y="5251658"/>
                  <a:pt x="16838478" y="5536073"/>
                </a:cubicBezTo>
                <a:cubicBezTo>
                  <a:pt x="16846806" y="5820488"/>
                  <a:pt x="16816797" y="5956659"/>
                  <a:pt x="16838478" y="6324963"/>
                </a:cubicBezTo>
                <a:cubicBezTo>
                  <a:pt x="16860160" y="6693267"/>
                  <a:pt x="16823484" y="6750018"/>
                  <a:pt x="16838478" y="6920091"/>
                </a:cubicBezTo>
                <a:cubicBezTo>
                  <a:pt x="16853472" y="7090164"/>
                  <a:pt x="16829054" y="7356603"/>
                  <a:pt x="16838478" y="7612100"/>
                </a:cubicBezTo>
                <a:cubicBezTo>
                  <a:pt x="16847902" y="7867597"/>
                  <a:pt x="16857732" y="8242383"/>
                  <a:pt x="16838478" y="8497871"/>
                </a:cubicBezTo>
                <a:cubicBezTo>
                  <a:pt x="16819224" y="8753359"/>
                  <a:pt x="16818986" y="8859267"/>
                  <a:pt x="16838478" y="8996118"/>
                </a:cubicBezTo>
                <a:cubicBezTo>
                  <a:pt x="16857970" y="9132969"/>
                  <a:pt x="16812655" y="9534849"/>
                  <a:pt x="16838478" y="9688127"/>
                </a:cubicBezTo>
                <a:cubicBezTo>
                  <a:pt x="16743114" y="9700040"/>
                  <a:pt x="16625508" y="9697022"/>
                  <a:pt x="16501708" y="9688127"/>
                </a:cubicBezTo>
                <a:cubicBezTo>
                  <a:pt x="16377908" y="9679233"/>
                  <a:pt x="16185748" y="9711577"/>
                  <a:pt x="15996554" y="9688127"/>
                </a:cubicBezTo>
                <a:cubicBezTo>
                  <a:pt x="15807360" y="9664677"/>
                  <a:pt x="15570854" y="9701972"/>
                  <a:pt x="15323015" y="9688127"/>
                </a:cubicBezTo>
                <a:cubicBezTo>
                  <a:pt x="15075176" y="9674282"/>
                  <a:pt x="15143098" y="9681797"/>
                  <a:pt x="14986245" y="9688127"/>
                </a:cubicBezTo>
                <a:cubicBezTo>
                  <a:pt x="14829392" y="9694458"/>
                  <a:pt x="14215832" y="9664498"/>
                  <a:pt x="13975937" y="9688127"/>
                </a:cubicBezTo>
                <a:cubicBezTo>
                  <a:pt x="13736042" y="9711756"/>
                  <a:pt x="13501621" y="9717497"/>
                  <a:pt x="13302398" y="9688127"/>
                </a:cubicBezTo>
                <a:cubicBezTo>
                  <a:pt x="13103175" y="9658757"/>
                  <a:pt x="12701345" y="9735411"/>
                  <a:pt x="12292089" y="9688127"/>
                </a:cubicBezTo>
                <a:cubicBezTo>
                  <a:pt x="11882833" y="9640843"/>
                  <a:pt x="11828498" y="9683772"/>
                  <a:pt x="11450165" y="9688127"/>
                </a:cubicBezTo>
                <a:cubicBezTo>
                  <a:pt x="11071832" y="9692482"/>
                  <a:pt x="11139703" y="9671615"/>
                  <a:pt x="10945011" y="9688127"/>
                </a:cubicBezTo>
                <a:cubicBezTo>
                  <a:pt x="10750319" y="9704639"/>
                  <a:pt x="10305555" y="9647282"/>
                  <a:pt x="10103087" y="9688127"/>
                </a:cubicBezTo>
                <a:cubicBezTo>
                  <a:pt x="9900619" y="9728972"/>
                  <a:pt x="9909250" y="9689413"/>
                  <a:pt x="9766317" y="9688127"/>
                </a:cubicBezTo>
                <a:cubicBezTo>
                  <a:pt x="9623384" y="9686842"/>
                  <a:pt x="9286273" y="9694656"/>
                  <a:pt x="9092778" y="9688127"/>
                </a:cubicBezTo>
                <a:cubicBezTo>
                  <a:pt x="8899283" y="9681598"/>
                  <a:pt x="8981414" y="9693071"/>
                  <a:pt x="8924393" y="9688127"/>
                </a:cubicBezTo>
                <a:cubicBezTo>
                  <a:pt x="8867372" y="9683183"/>
                  <a:pt x="8407696" y="9670868"/>
                  <a:pt x="7914085" y="9688127"/>
                </a:cubicBezTo>
                <a:cubicBezTo>
                  <a:pt x="7420474" y="9705386"/>
                  <a:pt x="7418294" y="9703941"/>
                  <a:pt x="7240546" y="9688127"/>
                </a:cubicBezTo>
                <a:cubicBezTo>
                  <a:pt x="7062798" y="9672313"/>
                  <a:pt x="6512231" y="9720487"/>
                  <a:pt x="6230237" y="9688127"/>
                </a:cubicBezTo>
                <a:cubicBezTo>
                  <a:pt x="5948243" y="9655767"/>
                  <a:pt x="5836151" y="9681422"/>
                  <a:pt x="5725083" y="9688127"/>
                </a:cubicBezTo>
                <a:cubicBezTo>
                  <a:pt x="5614015" y="9694832"/>
                  <a:pt x="5525526" y="9680359"/>
                  <a:pt x="5388313" y="9688127"/>
                </a:cubicBezTo>
                <a:cubicBezTo>
                  <a:pt x="5251100" y="9695896"/>
                  <a:pt x="4887506" y="9711676"/>
                  <a:pt x="4714774" y="9688127"/>
                </a:cubicBezTo>
                <a:cubicBezTo>
                  <a:pt x="4542042" y="9664578"/>
                  <a:pt x="4103488" y="9714159"/>
                  <a:pt x="3872850" y="9688127"/>
                </a:cubicBezTo>
                <a:cubicBezTo>
                  <a:pt x="3642212" y="9662095"/>
                  <a:pt x="3191301" y="9737724"/>
                  <a:pt x="2862541" y="9688127"/>
                </a:cubicBezTo>
                <a:cubicBezTo>
                  <a:pt x="2533781" y="9638530"/>
                  <a:pt x="2408583" y="9657982"/>
                  <a:pt x="2020617" y="9688127"/>
                </a:cubicBezTo>
                <a:cubicBezTo>
                  <a:pt x="1632651" y="9718272"/>
                  <a:pt x="1312337" y="9660826"/>
                  <a:pt x="1010309" y="9688127"/>
                </a:cubicBezTo>
                <a:cubicBezTo>
                  <a:pt x="708281" y="9715428"/>
                  <a:pt x="339897" y="9675479"/>
                  <a:pt x="0" y="9688127"/>
                </a:cubicBezTo>
                <a:cubicBezTo>
                  <a:pt x="-8592" y="9497399"/>
                  <a:pt x="-15698" y="9403051"/>
                  <a:pt x="0" y="9189880"/>
                </a:cubicBezTo>
                <a:cubicBezTo>
                  <a:pt x="15698" y="8976709"/>
                  <a:pt x="-8196" y="8816143"/>
                  <a:pt x="0" y="8594753"/>
                </a:cubicBezTo>
                <a:cubicBezTo>
                  <a:pt x="8196" y="8373363"/>
                  <a:pt x="-20814" y="8060095"/>
                  <a:pt x="0" y="7805862"/>
                </a:cubicBezTo>
                <a:cubicBezTo>
                  <a:pt x="20814" y="7551629"/>
                  <a:pt x="-20451" y="7413852"/>
                  <a:pt x="0" y="7113853"/>
                </a:cubicBezTo>
                <a:cubicBezTo>
                  <a:pt x="20451" y="6813854"/>
                  <a:pt x="-1808" y="6810952"/>
                  <a:pt x="0" y="6712488"/>
                </a:cubicBezTo>
                <a:cubicBezTo>
                  <a:pt x="1808" y="6614024"/>
                  <a:pt x="10311" y="6302470"/>
                  <a:pt x="0" y="6117360"/>
                </a:cubicBezTo>
                <a:cubicBezTo>
                  <a:pt x="-10311" y="5932250"/>
                  <a:pt x="-31135" y="5531218"/>
                  <a:pt x="0" y="5328470"/>
                </a:cubicBezTo>
                <a:cubicBezTo>
                  <a:pt x="31135" y="5125722"/>
                  <a:pt x="13602" y="4963718"/>
                  <a:pt x="0" y="4830223"/>
                </a:cubicBezTo>
                <a:cubicBezTo>
                  <a:pt x="-13602" y="4696728"/>
                  <a:pt x="19768" y="4371144"/>
                  <a:pt x="0" y="3944452"/>
                </a:cubicBezTo>
                <a:cubicBezTo>
                  <a:pt x="-19768" y="3517760"/>
                  <a:pt x="-7777" y="3288857"/>
                  <a:pt x="0" y="3058680"/>
                </a:cubicBezTo>
                <a:cubicBezTo>
                  <a:pt x="7777" y="2828503"/>
                  <a:pt x="-14074" y="2677703"/>
                  <a:pt x="0" y="2366671"/>
                </a:cubicBezTo>
                <a:cubicBezTo>
                  <a:pt x="14074" y="2055639"/>
                  <a:pt x="-18814" y="1701819"/>
                  <a:pt x="0" y="1480899"/>
                </a:cubicBezTo>
                <a:cubicBezTo>
                  <a:pt x="18814" y="1259979"/>
                  <a:pt x="-20095" y="1073637"/>
                  <a:pt x="0" y="788890"/>
                </a:cubicBezTo>
                <a:cubicBezTo>
                  <a:pt x="20095" y="504143"/>
                  <a:pt x="-26021" y="354717"/>
                  <a:pt x="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98382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345A8E5-E340-1813-58A6-56956BD12478}"/>
              </a:ext>
            </a:extLst>
          </p:cNvPr>
          <p:cNvSpPr/>
          <p:nvPr/>
        </p:nvSpPr>
        <p:spPr>
          <a:xfrm>
            <a:off x="3810000" y="3441958"/>
            <a:ext cx="8790549" cy="4674792"/>
          </a:xfrm>
          <a:custGeom>
            <a:avLst/>
            <a:gdLst/>
            <a:ahLst/>
            <a:cxnLst/>
            <a:rect l="l" t="t" r="r" b="b"/>
            <a:pathLst>
              <a:path w="10900828" h="5423162">
                <a:moveTo>
                  <a:pt x="0" y="0"/>
                </a:moveTo>
                <a:lnTo>
                  <a:pt x="10900828" y="0"/>
                </a:lnTo>
                <a:lnTo>
                  <a:pt x="10900828" y="5423162"/>
                </a:lnTo>
                <a:lnTo>
                  <a:pt x="0" y="5423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AFB7FEE-EAEF-33B1-9EA2-233ABCBF4327}"/>
              </a:ext>
            </a:extLst>
          </p:cNvPr>
          <p:cNvSpPr txBox="1"/>
          <p:nvPr/>
        </p:nvSpPr>
        <p:spPr>
          <a:xfrm>
            <a:off x="3733800" y="1153764"/>
            <a:ext cx="12217348" cy="1703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0000" algn="r">
              <a:lnSpc>
                <a:spcPts val="5227"/>
              </a:lnSpc>
              <a:spcBef>
                <a:spcPts val="600"/>
              </a:spcBef>
              <a:spcAft>
                <a:spcPts val="600"/>
              </a:spcAft>
            </a:pPr>
            <a:r>
              <a:rPr lang="ar" sz="5400" dirty="0">
                <a:solidFill>
                  <a:srgbClr val="000000"/>
                </a:solidFill>
                <a:latin typeface="Glacial Indifference Bold"/>
              </a:rPr>
              <a:t>الدعم ال</a:t>
            </a:r>
            <a:r>
              <a:rPr lang="ar-OM" sz="5400" dirty="0"/>
              <a:t>تقني</a:t>
            </a:r>
            <a:r>
              <a:rPr lang="ar" sz="5400" dirty="0">
                <a:solidFill>
                  <a:srgbClr val="000000"/>
                </a:solidFill>
                <a:latin typeface="Glacial Indifference Bold"/>
              </a:rPr>
              <a:t> والمالي</a:t>
            </a:r>
          </a:p>
          <a:p>
            <a:pPr marL="720000" algn="r">
              <a:lnSpc>
                <a:spcPts val="2767"/>
              </a:lnSpc>
              <a:spcBef>
                <a:spcPts val="600"/>
              </a:spcBef>
              <a:spcAft>
                <a:spcPts val="600"/>
              </a:spcAft>
            </a:pPr>
            <a:r>
              <a:rPr lang="ar-OM" sz="3200" dirty="0">
                <a:solidFill>
                  <a:srgbClr val="000000"/>
                </a:solidFill>
                <a:latin typeface="Glacial Indifference"/>
              </a:rPr>
              <a:t>لدعم المبادرات الموجهة للشباب</a:t>
            </a:r>
            <a:endParaRPr lang="fr-FR" sz="100" dirty="0">
              <a:solidFill>
                <a:srgbClr val="000000"/>
              </a:solidFill>
              <a:latin typeface="Glacial Indifference"/>
            </a:endParaRPr>
          </a:p>
          <a:p>
            <a:pPr marL="720000" algn="r">
              <a:lnSpc>
                <a:spcPts val="2767"/>
              </a:lnSpc>
              <a:spcBef>
                <a:spcPts val="600"/>
              </a:spcBef>
              <a:spcAft>
                <a:spcPts val="600"/>
              </a:spcAft>
            </a:pPr>
            <a:r>
              <a:rPr lang="ar-OM" sz="3200" b="1" dirty="0">
                <a:solidFill>
                  <a:schemeClr val="accent2"/>
                </a:solidFill>
                <a:latin typeface="Glacial Indifference"/>
              </a:rPr>
              <a:t>أدرار، </a:t>
            </a:r>
            <a:r>
              <a:rPr lang="ar-OM" sz="3200" b="1" dirty="0" err="1">
                <a:solidFill>
                  <a:schemeClr val="accent2"/>
                </a:solidFill>
                <a:latin typeface="Glacial Indifference"/>
              </a:rPr>
              <a:t>لبراكنه</a:t>
            </a:r>
            <a:r>
              <a:rPr lang="ar-OM" sz="3200" b="1" dirty="0">
                <a:solidFill>
                  <a:schemeClr val="accent2"/>
                </a:solidFill>
                <a:latin typeface="Glacial Indifference"/>
              </a:rPr>
              <a:t>، الحوض الغربي، تكانت</a:t>
            </a:r>
            <a:endParaRPr lang="en-US" sz="3200" b="1" dirty="0">
              <a:solidFill>
                <a:schemeClr val="accent2"/>
              </a:solidFill>
              <a:latin typeface="Glacial Indifferenc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62E424-E746-2B75-673C-E7AEF0263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483" y="419100"/>
            <a:ext cx="3463717" cy="149101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A90C4D27-C0D5-E904-8CCF-0FB2739D2A54}"/>
              </a:ext>
            </a:extLst>
          </p:cNvPr>
          <p:cNvSpPr txBox="1"/>
          <p:nvPr/>
        </p:nvSpPr>
        <p:spPr>
          <a:xfrm>
            <a:off x="12377541" y="4915912"/>
            <a:ext cx="453885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-OM" sz="6600" spc="20" dirty="0">
                <a:solidFill>
                  <a:schemeClr val="accent3"/>
                </a:solidFill>
                <a:latin typeface="Avenir Bold"/>
              </a:rPr>
              <a:t>آلية الدعم التقني والمالي</a:t>
            </a:r>
            <a:endParaRPr lang="ar" sz="6600" spc="20" dirty="0">
              <a:solidFill>
                <a:schemeClr val="accent3"/>
              </a:solidFill>
              <a:latin typeface="Avenir Bol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135924-9275-1700-0091-738CB2E1A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10" y="8296944"/>
            <a:ext cx="8391690" cy="15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847996" y="4565415"/>
            <a:ext cx="2360508" cy="5210511"/>
          </a:xfrm>
          <a:custGeom>
            <a:avLst/>
            <a:gdLst/>
            <a:ahLst/>
            <a:cxnLst/>
            <a:rect l="l" t="t" r="r" b="b"/>
            <a:pathLst>
              <a:path w="2360508" h="5210511">
                <a:moveTo>
                  <a:pt x="0" y="0"/>
                </a:moveTo>
                <a:lnTo>
                  <a:pt x="2360508" y="0"/>
                </a:lnTo>
                <a:lnTo>
                  <a:pt x="2360508" y="5210511"/>
                </a:lnTo>
                <a:lnTo>
                  <a:pt x="0" y="5210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6466186" y="3676429"/>
            <a:ext cx="9154814" cy="2932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4286" lvl="1" algn="r">
              <a:lnSpc>
                <a:spcPts val="4676"/>
              </a:lnSpc>
            </a:pPr>
            <a:r>
              <a:rPr lang="ar-OM" sz="2400" dirty="0"/>
              <a:t>أن يكون في إحدى المناطق الأربع</a:t>
            </a:r>
            <a:endParaRPr lang="ar-DZ" sz="2400" dirty="0"/>
          </a:p>
          <a:p>
            <a:pPr marL="264286" lvl="1" algn="r">
              <a:lnSpc>
                <a:spcPts val="4676"/>
              </a:lnSpc>
            </a:pPr>
            <a:r>
              <a:rPr lang="ar" sz="2400" spc="17" dirty="0">
                <a:solidFill>
                  <a:srgbClr val="231F20"/>
                </a:solidFill>
                <a:latin typeface="Avenir"/>
              </a:rPr>
              <a:t>التدخل </a:t>
            </a:r>
            <a:r>
              <a:rPr lang="ar" sz="2400" spc="17" dirty="0">
                <a:solidFill>
                  <a:srgbClr val="231F20"/>
                </a:solidFill>
                <a:latin typeface="Avenir Bold"/>
              </a:rPr>
              <a:t>في المجالات الخمسة</a:t>
            </a:r>
            <a:r>
              <a:rPr lang="ar" sz="2400" spc="17" dirty="0">
                <a:solidFill>
                  <a:srgbClr val="231F20"/>
                </a:solidFill>
                <a:latin typeface="Avenir"/>
              </a:rPr>
              <a:t> </a:t>
            </a:r>
            <a:r>
              <a:rPr lang="ar-OM" sz="2400" dirty="0"/>
              <a:t>التي تغطيها الدعوة لتقديم المشاريع </a:t>
            </a:r>
            <a:endParaRPr lang="ar-DZ" sz="2400" dirty="0"/>
          </a:p>
          <a:p>
            <a:pPr marL="264286" lvl="1" algn="r">
              <a:lnSpc>
                <a:spcPts val="4676"/>
              </a:lnSpc>
            </a:pPr>
            <a:r>
              <a:rPr lang="ar-OM" sz="2400" dirty="0"/>
              <a:t>التمويل لا يتجاوز 3000 يورو</a:t>
            </a:r>
            <a:endParaRPr lang="ar-DZ" sz="2400" dirty="0"/>
          </a:p>
          <a:p>
            <a:pPr marL="264286" lvl="1" algn="r">
              <a:lnSpc>
                <a:spcPts val="4676"/>
              </a:lnSpc>
            </a:pPr>
            <a:r>
              <a:rPr lang="ar-OM" sz="2400" dirty="0"/>
              <a:t>اكتم</a:t>
            </a:r>
            <a:r>
              <a:rPr lang="ar-SA" sz="2400" dirty="0"/>
              <a:t>ا</a:t>
            </a:r>
            <a:r>
              <a:rPr lang="ar-OM" sz="2400" dirty="0"/>
              <a:t>ل الملف على المنصة الرقمية</a:t>
            </a:r>
            <a:endParaRPr lang="ar-DZ" sz="2400" spc="17" dirty="0">
              <a:solidFill>
                <a:srgbClr val="231F20"/>
              </a:solidFill>
              <a:latin typeface="Avenir"/>
            </a:endParaRPr>
          </a:p>
          <a:p>
            <a:pPr marL="264286" lvl="1" algn="r">
              <a:lnSpc>
                <a:spcPts val="4676"/>
              </a:lnSpc>
            </a:pPr>
            <a:r>
              <a:rPr lang="ar-OM" sz="2400" dirty="0"/>
              <a:t>الامتثال لنماذج الميزانية والجدول الزمني </a:t>
            </a:r>
            <a:r>
              <a:rPr lang="ar-SA" sz="2400" dirty="0"/>
              <a:t>المتوقع</a:t>
            </a:r>
            <a:r>
              <a:rPr lang="ar-OM" sz="2400" dirty="0"/>
              <a:t> المقدم</a:t>
            </a:r>
            <a:endParaRPr lang="ar-DZ" sz="2400" dirty="0"/>
          </a:p>
        </p:txBody>
      </p:sp>
      <p:sp>
        <p:nvSpPr>
          <p:cNvPr id="9" name="TextBox 9"/>
          <p:cNvSpPr txBox="1"/>
          <p:nvPr/>
        </p:nvSpPr>
        <p:spPr>
          <a:xfrm>
            <a:off x="5208504" y="2374300"/>
            <a:ext cx="8670513" cy="57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6"/>
              </a:lnSpc>
              <a:spcBef>
                <a:spcPct val="0"/>
              </a:spcBef>
            </a:pPr>
            <a:r>
              <a:rPr lang="ar" sz="3264" spc="22" dirty="0">
                <a:solidFill>
                  <a:schemeClr val="tx2"/>
                </a:solidFill>
                <a:latin typeface="Glacial Indifference"/>
              </a:rPr>
              <a:t> </a:t>
            </a:r>
            <a:r>
              <a:rPr lang="ar" sz="3264" b="1" spc="22" dirty="0">
                <a:solidFill>
                  <a:schemeClr val="tx2"/>
                </a:solidFill>
                <a:latin typeface="Glacial Indifference"/>
              </a:rPr>
              <a:t>أهلية المبادرة المقترحة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4362" y="658596"/>
            <a:ext cx="1332263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-OM" sz="4800" spc="24" dirty="0">
                <a:solidFill>
                  <a:schemeClr val="accent4"/>
                </a:solidFill>
                <a:latin typeface="Avenir Bold"/>
              </a:rPr>
              <a:t>ما هي معايير الأهلية الانطلاق؟</a:t>
            </a:r>
            <a:endParaRPr lang="ar-DZ" sz="4800" spc="24" dirty="0">
              <a:solidFill>
                <a:schemeClr val="accent4"/>
              </a:solidFill>
              <a:latin typeface="Avenir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6540927" y="4262683"/>
            <a:ext cx="545673" cy="605463"/>
          </a:xfrm>
          <a:custGeom>
            <a:avLst/>
            <a:gdLst/>
            <a:ahLst/>
            <a:cxnLst/>
            <a:rect l="l" t="t" r="r" b="b"/>
            <a:pathLst>
              <a:path w="545673" h="605463">
                <a:moveTo>
                  <a:pt x="0" y="0"/>
                </a:moveTo>
                <a:lnTo>
                  <a:pt x="545673" y="0"/>
                </a:lnTo>
                <a:lnTo>
                  <a:pt x="545673" y="605462"/>
                </a:lnTo>
                <a:lnTo>
                  <a:pt x="0" y="605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6440162" y="7638558"/>
            <a:ext cx="545673" cy="605463"/>
          </a:xfrm>
          <a:custGeom>
            <a:avLst/>
            <a:gdLst/>
            <a:ahLst/>
            <a:cxnLst/>
            <a:rect l="l" t="t" r="r" b="b"/>
            <a:pathLst>
              <a:path w="545673" h="605463">
                <a:moveTo>
                  <a:pt x="0" y="0"/>
                </a:moveTo>
                <a:lnTo>
                  <a:pt x="545674" y="0"/>
                </a:lnTo>
                <a:lnTo>
                  <a:pt x="545674" y="605463"/>
                </a:lnTo>
                <a:lnTo>
                  <a:pt x="0" y="60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6111900" y="7195492"/>
            <a:ext cx="9362329" cy="34552"/>
            <a:chOff x="0" y="0"/>
            <a:chExt cx="6883400" cy="25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83400" cy="25400"/>
            </a:xfrm>
            <a:custGeom>
              <a:avLst/>
              <a:gdLst/>
              <a:ahLst/>
              <a:cxnLst/>
              <a:rect l="l" t="t" r="r" b="b"/>
              <a:pathLst>
                <a:path w="6883400" h="25400">
                  <a:moveTo>
                    <a:pt x="6781800" y="25400"/>
                  </a:moveTo>
                  <a:lnTo>
                    <a:pt x="6769100" y="25400"/>
                  </a:lnTo>
                  <a:cubicBezTo>
                    <a:pt x="6762115" y="25400"/>
                    <a:pt x="6756400" y="19685"/>
                    <a:pt x="6756400" y="12700"/>
                  </a:cubicBezTo>
                  <a:lnTo>
                    <a:pt x="6762115" y="0"/>
                  </a:lnTo>
                  <a:lnTo>
                    <a:pt x="6781800" y="0"/>
                  </a:lnTo>
                  <a:cubicBezTo>
                    <a:pt x="6788785" y="0"/>
                    <a:pt x="6794500" y="5715"/>
                    <a:pt x="6794500" y="12700"/>
                  </a:cubicBezTo>
                  <a:lnTo>
                    <a:pt x="6788785" y="25400"/>
                  </a:lnTo>
                  <a:close/>
                  <a:moveTo>
                    <a:pt x="6692900" y="25400"/>
                  </a:moveTo>
                  <a:lnTo>
                    <a:pt x="6680200" y="25400"/>
                  </a:lnTo>
                  <a:cubicBezTo>
                    <a:pt x="6673215" y="25400"/>
                    <a:pt x="6667500" y="19685"/>
                    <a:pt x="6667500" y="12700"/>
                  </a:cubicBezTo>
                  <a:lnTo>
                    <a:pt x="6673215" y="0"/>
                  </a:lnTo>
                  <a:lnTo>
                    <a:pt x="6692900" y="0"/>
                  </a:lnTo>
                  <a:cubicBezTo>
                    <a:pt x="6699885" y="0"/>
                    <a:pt x="6705600" y="5715"/>
                    <a:pt x="6705600" y="12700"/>
                  </a:cubicBezTo>
                  <a:lnTo>
                    <a:pt x="6699885" y="25400"/>
                  </a:lnTo>
                  <a:close/>
                  <a:moveTo>
                    <a:pt x="6604000" y="25400"/>
                  </a:moveTo>
                  <a:lnTo>
                    <a:pt x="6591300" y="25400"/>
                  </a:lnTo>
                  <a:cubicBezTo>
                    <a:pt x="6584315" y="25400"/>
                    <a:pt x="6578600" y="19685"/>
                    <a:pt x="6578600" y="12700"/>
                  </a:cubicBezTo>
                  <a:lnTo>
                    <a:pt x="6584315" y="0"/>
                  </a:lnTo>
                  <a:lnTo>
                    <a:pt x="6604000" y="0"/>
                  </a:lnTo>
                  <a:cubicBezTo>
                    <a:pt x="6610985" y="0"/>
                    <a:pt x="6616700" y="5715"/>
                    <a:pt x="6616700" y="12700"/>
                  </a:cubicBezTo>
                  <a:lnTo>
                    <a:pt x="6610985" y="25400"/>
                  </a:lnTo>
                  <a:close/>
                  <a:moveTo>
                    <a:pt x="6515100" y="25400"/>
                  </a:moveTo>
                  <a:lnTo>
                    <a:pt x="6502400" y="25400"/>
                  </a:lnTo>
                  <a:cubicBezTo>
                    <a:pt x="6495415" y="25400"/>
                    <a:pt x="6489700" y="19685"/>
                    <a:pt x="6489700" y="12700"/>
                  </a:cubicBezTo>
                  <a:lnTo>
                    <a:pt x="6495415" y="0"/>
                  </a:lnTo>
                  <a:lnTo>
                    <a:pt x="6515100" y="0"/>
                  </a:lnTo>
                  <a:cubicBezTo>
                    <a:pt x="6522085" y="0"/>
                    <a:pt x="6527800" y="5715"/>
                    <a:pt x="6527800" y="12700"/>
                  </a:cubicBezTo>
                  <a:lnTo>
                    <a:pt x="6522085" y="25400"/>
                  </a:lnTo>
                  <a:close/>
                  <a:moveTo>
                    <a:pt x="6426200" y="25400"/>
                  </a:moveTo>
                  <a:lnTo>
                    <a:pt x="6413500" y="25400"/>
                  </a:lnTo>
                  <a:cubicBezTo>
                    <a:pt x="6406515" y="25400"/>
                    <a:pt x="6400800" y="19685"/>
                    <a:pt x="6400800" y="12700"/>
                  </a:cubicBezTo>
                  <a:lnTo>
                    <a:pt x="6406515" y="0"/>
                  </a:lnTo>
                  <a:lnTo>
                    <a:pt x="6426200" y="0"/>
                  </a:lnTo>
                  <a:cubicBezTo>
                    <a:pt x="6433185" y="0"/>
                    <a:pt x="6438900" y="5715"/>
                    <a:pt x="6438900" y="12700"/>
                  </a:cubicBezTo>
                  <a:lnTo>
                    <a:pt x="6433185" y="25400"/>
                  </a:lnTo>
                  <a:close/>
                  <a:moveTo>
                    <a:pt x="6337300" y="25400"/>
                  </a:moveTo>
                  <a:lnTo>
                    <a:pt x="6324600" y="25400"/>
                  </a:lnTo>
                  <a:cubicBezTo>
                    <a:pt x="6317615" y="25400"/>
                    <a:pt x="6311900" y="19685"/>
                    <a:pt x="6311900" y="12700"/>
                  </a:cubicBezTo>
                  <a:lnTo>
                    <a:pt x="6317615" y="0"/>
                  </a:lnTo>
                  <a:lnTo>
                    <a:pt x="6337300" y="0"/>
                  </a:lnTo>
                  <a:cubicBezTo>
                    <a:pt x="6344285" y="0"/>
                    <a:pt x="6350000" y="5715"/>
                    <a:pt x="6350000" y="12700"/>
                  </a:cubicBezTo>
                  <a:lnTo>
                    <a:pt x="6344285" y="25400"/>
                  </a:lnTo>
                  <a:close/>
                  <a:moveTo>
                    <a:pt x="6248400" y="25400"/>
                  </a:moveTo>
                  <a:lnTo>
                    <a:pt x="6235700" y="25400"/>
                  </a:lnTo>
                  <a:cubicBezTo>
                    <a:pt x="6228715" y="25400"/>
                    <a:pt x="6223000" y="19685"/>
                    <a:pt x="6223000" y="12700"/>
                  </a:cubicBezTo>
                  <a:lnTo>
                    <a:pt x="6228715" y="0"/>
                  </a:lnTo>
                  <a:lnTo>
                    <a:pt x="6248400" y="0"/>
                  </a:lnTo>
                  <a:cubicBezTo>
                    <a:pt x="6255385" y="0"/>
                    <a:pt x="6261100" y="5715"/>
                    <a:pt x="6261100" y="12700"/>
                  </a:cubicBezTo>
                  <a:lnTo>
                    <a:pt x="6255385" y="25400"/>
                  </a:lnTo>
                  <a:close/>
                  <a:moveTo>
                    <a:pt x="6159500" y="25400"/>
                  </a:moveTo>
                  <a:lnTo>
                    <a:pt x="6146800" y="25400"/>
                  </a:lnTo>
                  <a:cubicBezTo>
                    <a:pt x="6139815" y="25400"/>
                    <a:pt x="6134100" y="19685"/>
                    <a:pt x="6134100" y="12700"/>
                  </a:cubicBezTo>
                  <a:lnTo>
                    <a:pt x="6139815" y="0"/>
                  </a:lnTo>
                  <a:lnTo>
                    <a:pt x="6159500" y="0"/>
                  </a:lnTo>
                  <a:cubicBezTo>
                    <a:pt x="6166485" y="0"/>
                    <a:pt x="6172200" y="5715"/>
                    <a:pt x="6172200" y="12700"/>
                  </a:cubicBezTo>
                  <a:lnTo>
                    <a:pt x="6166485" y="25400"/>
                  </a:lnTo>
                  <a:close/>
                  <a:moveTo>
                    <a:pt x="6070600" y="25400"/>
                  </a:moveTo>
                  <a:lnTo>
                    <a:pt x="6057900" y="25400"/>
                  </a:lnTo>
                  <a:cubicBezTo>
                    <a:pt x="6050915" y="25400"/>
                    <a:pt x="6045200" y="19685"/>
                    <a:pt x="6045200" y="12700"/>
                  </a:cubicBezTo>
                  <a:lnTo>
                    <a:pt x="6050915" y="0"/>
                  </a:lnTo>
                  <a:lnTo>
                    <a:pt x="6070600" y="0"/>
                  </a:lnTo>
                  <a:cubicBezTo>
                    <a:pt x="6077585" y="0"/>
                    <a:pt x="6083300" y="5715"/>
                    <a:pt x="6083300" y="12700"/>
                  </a:cubicBezTo>
                  <a:lnTo>
                    <a:pt x="6077585" y="25400"/>
                  </a:lnTo>
                  <a:close/>
                  <a:moveTo>
                    <a:pt x="5981700" y="25400"/>
                  </a:moveTo>
                  <a:lnTo>
                    <a:pt x="5969000" y="25400"/>
                  </a:lnTo>
                  <a:cubicBezTo>
                    <a:pt x="5962015" y="25400"/>
                    <a:pt x="5956300" y="19685"/>
                    <a:pt x="5956300" y="12700"/>
                  </a:cubicBezTo>
                  <a:lnTo>
                    <a:pt x="5962015" y="0"/>
                  </a:lnTo>
                  <a:lnTo>
                    <a:pt x="5981700" y="0"/>
                  </a:lnTo>
                  <a:cubicBezTo>
                    <a:pt x="5988685" y="0"/>
                    <a:pt x="5994400" y="5715"/>
                    <a:pt x="5994400" y="12700"/>
                  </a:cubicBezTo>
                  <a:lnTo>
                    <a:pt x="5988685" y="25400"/>
                  </a:lnTo>
                  <a:close/>
                  <a:moveTo>
                    <a:pt x="5892800" y="25400"/>
                  </a:moveTo>
                  <a:lnTo>
                    <a:pt x="5880100" y="25400"/>
                  </a:lnTo>
                  <a:cubicBezTo>
                    <a:pt x="5873115" y="25400"/>
                    <a:pt x="5867400" y="19685"/>
                    <a:pt x="5867400" y="12700"/>
                  </a:cubicBezTo>
                  <a:lnTo>
                    <a:pt x="5873115" y="0"/>
                  </a:lnTo>
                  <a:lnTo>
                    <a:pt x="5892800" y="0"/>
                  </a:lnTo>
                  <a:cubicBezTo>
                    <a:pt x="5899785" y="0"/>
                    <a:pt x="5905500" y="5715"/>
                    <a:pt x="5905500" y="12700"/>
                  </a:cubicBezTo>
                  <a:lnTo>
                    <a:pt x="5899785" y="25400"/>
                  </a:lnTo>
                  <a:close/>
                  <a:moveTo>
                    <a:pt x="5803900" y="25400"/>
                  </a:moveTo>
                  <a:lnTo>
                    <a:pt x="5791200" y="25400"/>
                  </a:lnTo>
                  <a:cubicBezTo>
                    <a:pt x="5784215" y="25400"/>
                    <a:pt x="5778500" y="19685"/>
                    <a:pt x="5778500" y="12700"/>
                  </a:cubicBezTo>
                  <a:lnTo>
                    <a:pt x="5784215" y="0"/>
                  </a:lnTo>
                  <a:lnTo>
                    <a:pt x="5803900" y="0"/>
                  </a:lnTo>
                  <a:cubicBezTo>
                    <a:pt x="5810885" y="0"/>
                    <a:pt x="5816600" y="5715"/>
                    <a:pt x="5816600" y="12700"/>
                  </a:cubicBezTo>
                  <a:lnTo>
                    <a:pt x="5810885" y="25400"/>
                  </a:lnTo>
                  <a:close/>
                  <a:moveTo>
                    <a:pt x="5715000" y="25400"/>
                  </a:moveTo>
                  <a:lnTo>
                    <a:pt x="5702300" y="25400"/>
                  </a:lnTo>
                  <a:cubicBezTo>
                    <a:pt x="5695315" y="25400"/>
                    <a:pt x="5689600" y="19685"/>
                    <a:pt x="5689600" y="12700"/>
                  </a:cubicBezTo>
                  <a:lnTo>
                    <a:pt x="5695315" y="0"/>
                  </a:lnTo>
                  <a:lnTo>
                    <a:pt x="5715000" y="0"/>
                  </a:lnTo>
                  <a:cubicBezTo>
                    <a:pt x="5721985" y="0"/>
                    <a:pt x="5727700" y="5715"/>
                    <a:pt x="5727700" y="12700"/>
                  </a:cubicBezTo>
                  <a:lnTo>
                    <a:pt x="5721985" y="25400"/>
                  </a:lnTo>
                  <a:close/>
                  <a:moveTo>
                    <a:pt x="5626100" y="25400"/>
                  </a:moveTo>
                  <a:lnTo>
                    <a:pt x="5613400" y="25400"/>
                  </a:lnTo>
                  <a:cubicBezTo>
                    <a:pt x="5606415" y="25400"/>
                    <a:pt x="5600700" y="19685"/>
                    <a:pt x="5600700" y="12700"/>
                  </a:cubicBezTo>
                  <a:lnTo>
                    <a:pt x="5606415" y="0"/>
                  </a:lnTo>
                  <a:lnTo>
                    <a:pt x="5626100" y="0"/>
                  </a:lnTo>
                  <a:cubicBezTo>
                    <a:pt x="5633085" y="0"/>
                    <a:pt x="5638800" y="5715"/>
                    <a:pt x="5638800" y="12700"/>
                  </a:cubicBezTo>
                  <a:lnTo>
                    <a:pt x="5633085" y="25400"/>
                  </a:lnTo>
                  <a:close/>
                  <a:moveTo>
                    <a:pt x="5537200" y="25400"/>
                  </a:moveTo>
                  <a:lnTo>
                    <a:pt x="5524500" y="25400"/>
                  </a:lnTo>
                  <a:cubicBezTo>
                    <a:pt x="5517515" y="25400"/>
                    <a:pt x="5511800" y="19685"/>
                    <a:pt x="5511800" y="12700"/>
                  </a:cubicBezTo>
                  <a:lnTo>
                    <a:pt x="5517515" y="0"/>
                  </a:lnTo>
                  <a:lnTo>
                    <a:pt x="5537200" y="0"/>
                  </a:lnTo>
                  <a:cubicBezTo>
                    <a:pt x="5544185" y="0"/>
                    <a:pt x="5549900" y="5715"/>
                    <a:pt x="5549900" y="12700"/>
                  </a:cubicBezTo>
                  <a:lnTo>
                    <a:pt x="5544185" y="25400"/>
                  </a:lnTo>
                  <a:close/>
                  <a:moveTo>
                    <a:pt x="5448300" y="25400"/>
                  </a:moveTo>
                  <a:lnTo>
                    <a:pt x="5435600" y="25400"/>
                  </a:lnTo>
                  <a:cubicBezTo>
                    <a:pt x="5428615" y="25400"/>
                    <a:pt x="5422900" y="19685"/>
                    <a:pt x="5422900" y="12700"/>
                  </a:cubicBezTo>
                  <a:lnTo>
                    <a:pt x="5428615" y="0"/>
                  </a:lnTo>
                  <a:lnTo>
                    <a:pt x="5448300" y="0"/>
                  </a:lnTo>
                  <a:cubicBezTo>
                    <a:pt x="5455285" y="0"/>
                    <a:pt x="5461000" y="5715"/>
                    <a:pt x="5461000" y="12700"/>
                  </a:cubicBezTo>
                  <a:lnTo>
                    <a:pt x="5455285" y="25400"/>
                  </a:lnTo>
                  <a:close/>
                  <a:moveTo>
                    <a:pt x="5359400" y="25400"/>
                  </a:moveTo>
                  <a:lnTo>
                    <a:pt x="5346700" y="25400"/>
                  </a:lnTo>
                  <a:cubicBezTo>
                    <a:pt x="5339715" y="25400"/>
                    <a:pt x="5334000" y="19685"/>
                    <a:pt x="5334000" y="12700"/>
                  </a:cubicBezTo>
                  <a:lnTo>
                    <a:pt x="5339715" y="0"/>
                  </a:lnTo>
                  <a:lnTo>
                    <a:pt x="5359400" y="0"/>
                  </a:lnTo>
                  <a:cubicBezTo>
                    <a:pt x="5366385" y="0"/>
                    <a:pt x="5372100" y="5715"/>
                    <a:pt x="5372100" y="12700"/>
                  </a:cubicBezTo>
                  <a:lnTo>
                    <a:pt x="5366385" y="25400"/>
                  </a:lnTo>
                  <a:close/>
                  <a:moveTo>
                    <a:pt x="5270500" y="25400"/>
                  </a:moveTo>
                  <a:lnTo>
                    <a:pt x="5257800" y="25400"/>
                  </a:lnTo>
                  <a:cubicBezTo>
                    <a:pt x="5250815" y="25400"/>
                    <a:pt x="5245100" y="19685"/>
                    <a:pt x="5245100" y="12700"/>
                  </a:cubicBezTo>
                  <a:lnTo>
                    <a:pt x="5250815" y="0"/>
                  </a:lnTo>
                  <a:lnTo>
                    <a:pt x="5270500" y="0"/>
                  </a:lnTo>
                  <a:cubicBezTo>
                    <a:pt x="5277485" y="0"/>
                    <a:pt x="5283200" y="5715"/>
                    <a:pt x="5283200" y="12700"/>
                  </a:cubicBezTo>
                  <a:lnTo>
                    <a:pt x="5277485" y="25400"/>
                  </a:lnTo>
                  <a:close/>
                  <a:moveTo>
                    <a:pt x="5181600" y="25400"/>
                  </a:moveTo>
                  <a:lnTo>
                    <a:pt x="5168900" y="25400"/>
                  </a:lnTo>
                  <a:cubicBezTo>
                    <a:pt x="5161915" y="25400"/>
                    <a:pt x="5156200" y="19685"/>
                    <a:pt x="5156200" y="12700"/>
                  </a:cubicBezTo>
                  <a:lnTo>
                    <a:pt x="5161915" y="0"/>
                  </a:lnTo>
                  <a:lnTo>
                    <a:pt x="5181600" y="0"/>
                  </a:lnTo>
                  <a:cubicBezTo>
                    <a:pt x="5188585" y="0"/>
                    <a:pt x="5194300" y="5715"/>
                    <a:pt x="5194300" y="12700"/>
                  </a:cubicBezTo>
                  <a:lnTo>
                    <a:pt x="5188585" y="25400"/>
                  </a:lnTo>
                  <a:close/>
                  <a:moveTo>
                    <a:pt x="5092700" y="25400"/>
                  </a:moveTo>
                  <a:lnTo>
                    <a:pt x="5080000" y="25400"/>
                  </a:lnTo>
                  <a:cubicBezTo>
                    <a:pt x="5073015" y="25400"/>
                    <a:pt x="5067300" y="19685"/>
                    <a:pt x="5067300" y="12700"/>
                  </a:cubicBezTo>
                  <a:lnTo>
                    <a:pt x="5073015" y="0"/>
                  </a:lnTo>
                  <a:lnTo>
                    <a:pt x="5092700" y="0"/>
                  </a:lnTo>
                  <a:cubicBezTo>
                    <a:pt x="5099685" y="0"/>
                    <a:pt x="5105400" y="5715"/>
                    <a:pt x="5105400" y="12700"/>
                  </a:cubicBezTo>
                  <a:lnTo>
                    <a:pt x="5099685" y="25400"/>
                  </a:lnTo>
                  <a:close/>
                  <a:moveTo>
                    <a:pt x="5003800" y="25400"/>
                  </a:moveTo>
                  <a:lnTo>
                    <a:pt x="4991100" y="25400"/>
                  </a:lnTo>
                  <a:cubicBezTo>
                    <a:pt x="4984115" y="25400"/>
                    <a:pt x="4978400" y="19685"/>
                    <a:pt x="4978400" y="12700"/>
                  </a:cubicBezTo>
                  <a:lnTo>
                    <a:pt x="4984115" y="0"/>
                  </a:lnTo>
                  <a:lnTo>
                    <a:pt x="5003800" y="0"/>
                  </a:lnTo>
                  <a:cubicBezTo>
                    <a:pt x="5010785" y="0"/>
                    <a:pt x="5016500" y="5715"/>
                    <a:pt x="5016500" y="12700"/>
                  </a:cubicBezTo>
                  <a:lnTo>
                    <a:pt x="5010785" y="25400"/>
                  </a:lnTo>
                  <a:close/>
                  <a:moveTo>
                    <a:pt x="4914900" y="25400"/>
                  </a:moveTo>
                  <a:lnTo>
                    <a:pt x="4902200" y="25400"/>
                  </a:lnTo>
                  <a:cubicBezTo>
                    <a:pt x="4895215" y="25400"/>
                    <a:pt x="4889500" y="19685"/>
                    <a:pt x="4889500" y="12700"/>
                  </a:cubicBezTo>
                  <a:lnTo>
                    <a:pt x="4895215" y="0"/>
                  </a:lnTo>
                  <a:lnTo>
                    <a:pt x="4914900" y="0"/>
                  </a:lnTo>
                  <a:cubicBezTo>
                    <a:pt x="4921885" y="0"/>
                    <a:pt x="4927600" y="5715"/>
                    <a:pt x="4927600" y="12700"/>
                  </a:cubicBezTo>
                  <a:lnTo>
                    <a:pt x="4921885" y="25400"/>
                  </a:lnTo>
                  <a:close/>
                  <a:moveTo>
                    <a:pt x="4826000" y="25400"/>
                  </a:moveTo>
                  <a:lnTo>
                    <a:pt x="4813300" y="25400"/>
                  </a:lnTo>
                  <a:cubicBezTo>
                    <a:pt x="4806315" y="25400"/>
                    <a:pt x="4800600" y="19685"/>
                    <a:pt x="4800600" y="12700"/>
                  </a:cubicBezTo>
                  <a:lnTo>
                    <a:pt x="4806315" y="0"/>
                  </a:lnTo>
                  <a:lnTo>
                    <a:pt x="4826000" y="0"/>
                  </a:lnTo>
                  <a:cubicBezTo>
                    <a:pt x="4832985" y="0"/>
                    <a:pt x="4838700" y="5715"/>
                    <a:pt x="4838700" y="12700"/>
                  </a:cubicBezTo>
                  <a:lnTo>
                    <a:pt x="4832985" y="25400"/>
                  </a:lnTo>
                  <a:close/>
                  <a:moveTo>
                    <a:pt x="4737100" y="25400"/>
                  </a:moveTo>
                  <a:lnTo>
                    <a:pt x="4724400" y="25400"/>
                  </a:lnTo>
                  <a:cubicBezTo>
                    <a:pt x="4717415" y="25400"/>
                    <a:pt x="4711700" y="19685"/>
                    <a:pt x="4711700" y="12700"/>
                  </a:cubicBezTo>
                  <a:lnTo>
                    <a:pt x="4717415" y="0"/>
                  </a:lnTo>
                  <a:lnTo>
                    <a:pt x="4737100" y="0"/>
                  </a:lnTo>
                  <a:cubicBezTo>
                    <a:pt x="4744085" y="0"/>
                    <a:pt x="4749800" y="5715"/>
                    <a:pt x="4749800" y="12700"/>
                  </a:cubicBezTo>
                  <a:lnTo>
                    <a:pt x="4744085" y="25400"/>
                  </a:lnTo>
                  <a:close/>
                  <a:moveTo>
                    <a:pt x="4648200" y="25400"/>
                  </a:moveTo>
                  <a:lnTo>
                    <a:pt x="4635500" y="25400"/>
                  </a:lnTo>
                  <a:cubicBezTo>
                    <a:pt x="4628515" y="25400"/>
                    <a:pt x="4622800" y="19685"/>
                    <a:pt x="4622800" y="12700"/>
                  </a:cubicBezTo>
                  <a:lnTo>
                    <a:pt x="4628515" y="0"/>
                  </a:lnTo>
                  <a:lnTo>
                    <a:pt x="4648200" y="0"/>
                  </a:lnTo>
                  <a:cubicBezTo>
                    <a:pt x="4655185" y="0"/>
                    <a:pt x="4660900" y="5715"/>
                    <a:pt x="4660900" y="12700"/>
                  </a:cubicBezTo>
                  <a:lnTo>
                    <a:pt x="4655185" y="25400"/>
                  </a:lnTo>
                  <a:close/>
                  <a:moveTo>
                    <a:pt x="4559300" y="25400"/>
                  </a:moveTo>
                  <a:lnTo>
                    <a:pt x="4546600" y="25400"/>
                  </a:lnTo>
                  <a:cubicBezTo>
                    <a:pt x="4539615" y="25400"/>
                    <a:pt x="4533900" y="19685"/>
                    <a:pt x="4533900" y="12700"/>
                  </a:cubicBezTo>
                  <a:lnTo>
                    <a:pt x="4539615" y="0"/>
                  </a:lnTo>
                  <a:lnTo>
                    <a:pt x="4559300" y="0"/>
                  </a:lnTo>
                  <a:cubicBezTo>
                    <a:pt x="4566285" y="0"/>
                    <a:pt x="4572000" y="5715"/>
                    <a:pt x="4572000" y="12700"/>
                  </a:cubicBezTo>
                  <a:lnTo>
                    <a:pt x="4566285" y="25400"/>
                  </a:lnTo>
                  <a:close/>
                  <a:moveTo>
                    <a:pt x="4470400" y="25400"/>
                  </a:moveTo>
                  <a:lnTo>
                    <a:pt x="4457700" y="25400"/>
                  </a:lnTo>
                  <a:cubicBezTo>
                    <a:pt x="4450715" y="25400"/>
                    <a:pt x="4445000" y="19685"/>
                    <a:pt x="4445000" y="12700"/>
                  </a:cubicBezTo>
                  <a:lnTo>
                    <a:pt x="4450715" y="0"/>
                  </a:lnTo>
                  <a:lnTo>
                    <a:pt x="4470400" y="0"/>
                  </a:lnTo>
                  <a:cubicBezTo>
                    <a:pt x="4477385" y="0"/>
                    <a:pt x="4483100" y="5715"/>
                    <a:pt x="4483100" y="12700"/>
                  </a:cubicBezTo>
                  <a:lnTo>
                    <a:pt x="4477385" y="25400"/>
                  </a:lnTo>
                  <a:close/>
                  <a:moveTo>
                    <a:pt x="4381500" y="25400"/>
                  </a:moveTo>
                  <a:lnTo>
                    <a:pt x="4368800" y="25400"/>
                  </a:lnTo>
                  <a:cubicBezTo>
                    <a:pt x="4361815" y="25400"/>
                    <a:pt x="4356100" y="19685"/>
                    <a:pt x="4356100" y="12700"/>
                  </a:cubicBezTo>
                  <a:lnTo>
                    <a:pt x="4361815" y="0"/>
                  </a:lnTo>
                  <a:lnTo>
                    <a:pt x="4381500" y="0"/>
                  </a:lnTo>
                  <a:cubicBezTo>
                    <a:pt x="4388485" y="0"/>
                    <a:pt x="4394200" y="5715"/>
                    <a:pt x="4394200" y="12700"/>
                  </a:cubicBezTo>
                  <a:lnTo>
                    <a:pt x="4388485" y="25400"/>
                  </a:lnTo>
                  <a:close/>
                  <a:moveTo>
                    <a:pt x="4292600" y="25400"/>
                  </a:moveTo>
                  <a:lnTo>
                    <a:pt x="4279900" y="25400"/>
                  </a:lnTo>
                  <a:cubicBezTo>
                    <a:pt x="4272915" y="25400"/>
                    <a:pt x="4267200" y="19685"/>
                    <a:pt x="4267200" y="12700"/>
                  </a:cubicBezTo>
                  <a:lnTo>
                    <a:pt x="4272915" y="0"/>
                  </a:lnTo>
                  <a:lnTo>
                    <a:pt x="4292600" y="0"/>
                  </a:lnTo>
                  <a:cubicBezTo>
                    <a:pt x="4299585" y="0"/>
                    <a:pt x="4305300" y="5715"/>
                    <a:pt x="4305300" y="12700"/>
                  </a:cubicBezTo>
                  <a:lnTo>
                    <a:pt x="4299585" y="25400"/>
                  </a:lnTo>
                  <a:close/>
                  <a:moveTo>
                    <a:pt x="4203700" y="25400"/>
                  </a:moveTo>
                  <a:lnTo>
                    <a:pt x="4191000" y="25400"/>
                  </a:lnTo>
                  <a:cubicBezTo>
                    <a:pt x="4184015" y="25400"/>
                    <a:pt x="4178300" y="19685"/>
                    <a:pt x="4178300" y="12700"/>
                  </a:cubicBezTo>
                  <a:lnTo>
                    <a:pt x="4184015" y="0"/>
                  </a:lnTo>
                  <a:lnTo>
                    <a:pt x="4203700" y="0"/>
                  </a:lnTo>
                  <a:cubicBezTo>
                    <a:pt x="4210685" y="0"/>
                    <a:pt x="4216400" y="5715"/>
                    <a:pt x="4216400" y="12700"/>
                  </a:cubicBezTo>
                  <a:lnTo>
                    <a:pt x="4210685" y="25400"/>
                  </a:lnTo>
                  <a:close/>
                  <a:moveTo>
                    <a:pt x="4114800" y="25400"/>
                  </a:moveTo>
                  <a:lnTo>
                    <a:pt x="4102100" y="25400"/>
                  </a:lnTo>
                  <a:cubicBezTo>
                    <a:pt x="4095115" y="25400"/>
                    <a:pt x="4089400" y="19685"/>
                    <a:pt x="4089400" y="12700"/>
                  </a:cubicBezTo>
                  <a:lnTo>
                    <a:pt x="4095115" y="0"/>
                  </a:lnTo>
                  <a:lnTo>
                    <a:pt x="4114800" y="0"/>
                  </a:lnTo>
                  <a:cubicBezTo>
                    <a:pt x="4121785" y="0"/>
                    <a:pt x="4127500" y="5715"/>
                    <a:pt x="4127500" y="12700"/>
                  </a:cubicBezTo>
                  <a:lnTo>
                    <a:pt x="4121785" y="25400"/>
                  </a:lnTo>
                  <a:close/>
                  <a:moveTo>
                    <a:pt x="4025900" y="25400"/>
                  </a:moveTo>
                  <a:lnTo>
                    <a:pt x="4013200" y="25400"/>
                  </a:lnTo>
                  <a:cubicBezTo>
                    <a:pt x="4006215" y="25400"/>
                    <a:pt x="4000500" y="19685"/>
                    <a:pt x="4000500" y="12700"/>
                  </a:cubicBezTo>
                  <a:lnTo>
                    <a:pt x="4006215" y="0"/>
                  </a:lnTo>
                  <a:lnTo>
                    <a:pt x="4025900" y="0"/>
                  </a:lnTo>
                  <a:cubicBezTo>
                    <a:pt x="4032885" y="0"/>
                    <a:pt x="4038600" y="5715"/>
                    <a:pt x="4038600" y="12700"/>
                  </a:cubicBezTo>
                  <a:lnTo>
                    <a:pt x="4032885" y="25400"/>
                  </a:lnTo>
                  <a:close/>
                  <a:moveTo>
                    <a:pt x="3937000" y="25400"/>
                  </a:moveTo>
                  <a:lnTo>
                    <a:pt x="3924300" y="25400"/>
                  </a:lnTo>
                  <a:cubicBezTo>
                    <a:pt x="3917315" y="25400"/>
                    <a:pt x="3911600" y="19685"/>
                    <a:pt x="3911600" y="12700"/>
                  </a:cubicBezTo>
                  <a:lnTo>
                    <a:pt x="3917315" y="0"/>
                  </a:lnTo>
                  <a:lnTo>
                    <a:pt x="3937000" y="0"/>
                  </a:lnTo>
                  <a:cubicBezTo>
                    <a:pt x="3943985" y="0"/>
                    <a:pt x="3949700" y="5715"/>
                    <a:pt x="3949700" y="12700"/>
                  </a:cubicBezTo>
                  <a:lnTo>
                    <a:pt x="3943985" y="25400"/>
                  </a:lnTo>
                  <a:close/>
                  <a:moveTo>
                    <a:pt x="3848100" y="25400"/>
                  </a:moveTo>
                  <a:lnTo>
                    <a:pt x="3835400" y="25400"/>
                  </a:lnTo>
                  <a:cubicBezTo>
                    <a:pt x="3828415" y="25400"/>
                    <a:pt x="3822700" y="19685"/>
                    <a:pt x="3822700" y="12700"/>
                  </a:cubicBezTo>
                  <a:lnTo>
                    <a:pt x="3828415" y="0"/>
                  </a:lnTo>
                  <a:lnTo>
                    <a:pt x="3848100" y="0"/>
                  </a:lnTo>
                  <a:cubicBezTo>
                    <a:pt x="3855085" y="0"/>
                    <a:pt x="3860800" y="5715"/>
                    <a:pt x="3860800" y="12700"/>
                  </a:cubicBezTo>
                  <a:lnTo>
                    <a:pt x="3855085" y="25400"/>
                  </a:lnTo>
                  <a:close/>
                  <a:moveTo>
                    <a:pt x="3759200" y="25400"/>
                  </a:moveTo>
                  <a:lnTo>
                    <a:pt x="3746500" y="25400"/>
                  </a:lnTo>
                  <a:cubicBezTo>
                    <a:pt x="3739515" y="25400"/>
                    <a:pt x="3733800" y="19685"/>
                    <a:pt x="3733800" y="12700"/>
                  </a:cubicBezTo>
                  <a:lnTo>
                    <a:pt x="3739515" y="0"/>
                  </a:lnTo>
                  <a:lnTo>
                    <a:pt x="3759200" y="0"/>
                  </a:lnTo>
                  <a:cubicBezTo>
                    <a:pt x="3766185" y="0"/>
                    <a:pt x="3771900" y="5715"/>
                    <a:pt x="3771900" y="12700"/>
                  </a:cubicBezTo>
                  <a:lnTo>
                    <a:pt x="3766185" y="25400"/>
                  </a:lnTo>
                  <a:close/>
                  <a:moveTo>
                    <a:pt x="3670300" y="25400"/>
                  </a:moveTo>
                  <a:lnTo>
                    <a:pt x="3657600" y="25400"/>
                  </a:lnTo>
                  <a:cubicBezTo>
                    <a:pt x="3650615" y="25400"/>
                    <a:pt x="3644900" y="19685"/>
                    <a:pt x="3644900" y="12700"/>
                  </a:cubicBezTo>
                  <a:lnTo>
                    <a:pt x="3650615" y="0"/>
                  </a:lnTo>
                  <a:lnTo>
                    <a:pt x="3670300" y="0"/>
                  </a:lnTo>
                  <a:cubicBezTo>
                    <a:pt x="3677285" y="0"/>
                    <a:pt x="3683000" y="5715"/>
                    <a:pt x="3683000" y="12700"/>
                  </a:cubicBezTo>
                  <a:lnTo>
                    <a:pt x="3677285" y="25400"/>
                  </a:lnTo>
                  <a:close/>
                  <a:moveTo>
                    <a:pt x="3581400" y="25400"/>
                  </a:moveTo>
                  <a:lnTo>
                    <a:pt x="3568700" y="25400"/>
                  </a:lnTo>
                  <a:cubicBezTo>
                    <a:pt x="3561715" y="25400"/>
                    <a:pt x="3556000" y="19685"/>
                    <a:pt x="3556000" y="12700"/>
                  </a:cubicBezTo>
                  <a:lnTo>
                    <a:pt x="3561715" y="0"/>
                  </a:lnTo>
                  <a:lnTo>
                    <a:pt x="3581400" y="0"/>
                  </a:lnTo>
                  <a:cubicBezTo>
                    <a:pt x="3588385" y="0"/>
                    <a:pt x="3594100" y="5715"/>
                    <a:pt x="3594100" y="12700"/>
                  </a:cubicBezTo>
                  <a:lnTo>
                    <a:pt x="3588385" y="25400"/>
                  </a:lnTo>
                  <a:close/>
                  <a:moveTo>
                    <a:pt x="3492500" y="25400"/>
                  </a:moveTo>
                  <a:lnTo>
                    <a:pt x="3479800" y="25400"/>
                  </a:lnTo>
                  <a:cubicBezTo>
                    <a:pt x="3472815" y="25400"/>
                    <a:pt x="3467100" y="19685"/>
                    <a:pt x="3467100" y="12700"/>
                  </a:cubicBezTo>
                  <a:lnTo>
                    <a:pt x="3472815" y="0"/>
                  </a:lnTo>
                  <a:lnTo>
                    <a:pt x="3492500" y="0"/>
                  </a:lnTo>
                  <a:cubicBezTo>
                    <a:pt x="3499485" y="0"/>
                    <a:pt x="3505200" y="5715"/>
                    <a:pt x="3505200" y="12700"/>
                  </a:cubicBezTo>
                  <a:lnTo>
                    <a:pt x="3499485" y="25400"/>
                  </a:lnTo>
                  <a:close/>
                  <a:moveTo>
                    <a:pt x="3403600" y="25400"/>
                  </a:moveTo>
                  <a:lnTo>
                    <a:pt x="3390900" y="25400"/>
                  </a:lnTo>
                  <a:cubicBezTo>
                    <a:pt x="3383915" y="25400"/>
                    <a:pt x="3378200" y="19685"/>
                    <a:pt x="3378200" y="12700"/>
                  </a:cubicBezTo>
                  <a:lnTo>
                    <a:pt x="3383915" y="0"/>
                  </a:lnTo>
                  <a:lnTo>
                    <a:pt x="3403600" y="0"/>
                  </a:lnTo>
                  <a:cubicBezTo>
                    <a:pt x="3410585" y="0"/>
                    <a:pt x="3416300" y="5715"/>
                    <a:pt x="3416300" y="12700"/>
                  </a:cubicBezTo>
                  <a:lnTo>
                    <a:pt x="3410585" y="25400"/>
                  </a:lnTo>
                  <a:close/>
                  <a:moveTo>
                    <a:pt x="3314700" y="25400"/>
                  </a:moveTo>
                  <a:lnTo>
                    <a:pt x="3302000" y="25400"/>
                  </a:lnTo>
                  <a:cubicBezTo>
                    <a:pt x="3295015" y="25400"/>
                    <a:pt x="3289300" y="19685"/>
                    <a:pt x="3289300" y="12700"/>
                  </a:cubicBezTo>
                  <a:lnTo>
                    <a:pt x="3295015" y="0"/>
                  </a:lnTo>
                  <a:lnTo>
                    <a:pt x="3314700" y="0"/>
                  </a:lnTo>
                  <a:cubicBezTo>
                    <a:pt x="3321685" y="0"/>
                    <a:pt x="3327400" y="5715"/>
                    <a:pt x="3327400" y="12700"/>
                  </a:cubicBezTo>
                  <a:lnTo>
                    <a:pt x="3321685" y="25400"/>
                  </a:lnTo>
                  <a:close/>
                  <a:moveTo>
                    <a:pt x="3225800" y="25400"/>
                  </a:moveTo>
                  <a:lnTo>
                    <a:pt x="3213100" y="25400"/>
                  </a:lnTo>
                  <a:cubicBezTo>
                    <a:pt x="3206115" y="25400"/>
                    <a:pt x="3200400" y="19685"/>
                    <a:pt x="3200400" y="12700"/>
                  </a:cubicBezTo>
                  <a:lnTo>
                    <a:pt x="3206115" y="0"/>
                  </a:lnTo>
                  <a:lnTo>
                    <a:pt x="3225800" y="0"/>
                  </a:lnTo>
                  <a:cubicBezTo>
                    <a:pt x="3232785" y="0"/>
                    <a:pt x="3238500" y="5715"/>
                    <a:pt x="3238500" y="12700"/>
                  </a:cubicBezTo>
                  <a:lnTo>
                    <a:pt x="3232785" y="25400"/>
                  </a:lnTo>
                  <a:close/>
                  <a:moveTo>
                    <a:pt x="3136900" y="25400"/>
                  </a:moveTo>
                  <a:lnTo>
                    <a:pt x="3124200" y="25400"/>
                  </a:lnTo>
                  <a:cubicBezTo>
                    <a:pt x="3117215" y="25400"/>
                    <a:pt x="3111500" y="19685"/>
                    <a:pt x="3111500" y="12700"/>
                  </a:cubicBezTo>
                  <a:lnTo>
                    <a:pt x="3117215" y="0"/>
                  </a:lnTo>
                  <a:lnTo>
                    <a:pt x="3136900" y="0"/>
                  </a:lnTo>
                  <a:cubicBezTo>
                    <a:pt x="3143885" y="0"/>
                    <a:pt x="3149600" y="5715"/>
                    <a:pt x="3149600" y="12700"/>
                  </a:cubicBezTo>
                  <a:lnTo>
                    <a:pt x="3143885" y="25400"/>
                  </a:lnTo>
                  <a:close/>
                  <a:moveTo>
                    <a:pt x="3048000" y="25400"/>
                  </a:moveTo>
                  <a:lnTo>
                    <a:pt x="3035300" y="25400"/>
                  </a:lnTo>
                  <a:cubicBezTo>
                    <a:pt x="3028315" y="25400"/>
                    <a:pt x="3022600" y="19685"/>
                    <a:pt x="3022600" y="12700"/>
                  </a:cubicBezTo>
                  <a:lnTo>
                    <a:pt x="3028315" y="0"/>
                  </a:lnTo>
                  <a:lnTo>
                    <a:pt x="3048000" y="0"/>
                  </a:lnTo>
                  <a:cubicBezTo>
                    <a:pt x="3054985" y="0"/>
                    <a:pt x="3060700" y="5715"/>
                    <a:pt x="3060700" y="12700"/>
                  </a:cubicBezTo>
                  <a:lnTo>
                    <a:pt x="3054985" y="25400"/>
                  </a:lnTo>
                  <a:close/>
                  <a:moveTo>
                    <a:pt x="2959100" y="25400"/>
                  </a:moveTo>
                  <a:lnTo>
                    <a:pt x="2946400" y="25400"/>
                  </a:lnTo>
                  <a:cubicBezTo>
                    <a:pt x="2939415" y="25400"/>
                    <a:pt x="2933700" y="19685"/>
                    <a:pt x="2933700" y="12700"/>
                  </a:cubicBezTo>
                  <a:lnTo>
                    <a:pt x="2939415" y="0"/>
                  </a:lnTo>
                  <a:lnTo>
                    <a:pt x="2959100" y="0"/>
                  </a:lnTo>
                  <a:cubicBezTo>
                    <a:pt x="2966085" y="0"/>
                    <a:pt x="2971800" y="5715"/>
                    <a:pt x="2971800" y="12700"/>
                  </a:cubicBezTo>
                  <a:lnTo>
                    <a:pt x="2966085" y="25400"/>
                  </a:lnTo>
                  <a:close/>
                  <a:moveTo>
                    <a:pt x="2870200" y="25400"/>
                  </a:moveTo>
                  <a:lnTo>
                    <a:pt x="2857500" y="25400"/>
                  </a:lnTo>
                  <a:cubicBezTo>
                    <a:pt x="2850515" y="25400"/>
                    <a:pt x="2844800" y="19685"/>
                    <a:pt x="2844800" y="12700"/>
                  </a:cubicBezTo>
                  <a:lnTo>
                    <a:pt x="2850515" y="0"/>
                  </a:lnTo>
                  <a:lnTo>
                    <a:pt x="2870200" y="0"/>
                  </a:lnTo>
                  <a:cubicBezTo>
                    <a:pt x="2877185" y="0"/>
                    <a:pt x="2882900" y="5715"/>
                    <a:pt x="2882900" y="12700"/>
                  </a:cubicBezTo>
                  <a:lnTo>
                    <a:pt x="2877185" y="25400"/>
                  </a:lnTo>
                  <a:close/>
                  <a:moveTo>
                    <a:pt x="2781300" y="25400"/>
                  </a:moveTo>
                  <a:lnTo>
                    <a:pt x="2768600" y="25400"/>
                  </a:lnTo>
                  <a:cubicBezTo>
                    <a:pt x="2761615" y="25400"/>
                    <a:pt x="2755900" y="19685"/>
                    <a:pt x="2755900" y="12700"/>
                  </a:cubicBezTo>
                  <a:lnTo>
                    <a:pt x="2761615" y="0"/>
                  </a:lnTo>
                  <a:lnTo>
                    <a:pt x="2781300" y="0"/>
                  </a:lnTo>
                  <a:cubicBezTo>
                    <a:pt x="2788285" y="0"/>
                    <a:pt x="2794000" y="5715"/>
                    <a:pt x="2794000" y="12700"/>
                  </a:cubicBezTo>
                  <a:lnTo>
                    <a:pt x="2788285" y="25400"/>
                  </a:lnTo>
                  <a:close/>
                  <a:moveTo>
                    <a:pt x="2692400" y="25400"/>
                  </a:moveTo>
                  <a:lnTo>
                    <a:pt x="2679700" y="25400"/>
                  </a:lnTo>
                  <a:cubicBezTo>
                    <a:pt x="2672715" y="25400"/>
                    <a:pt x="2667000" y="19685"/>
                    <a:pt x="2667000" y="12700"/>
                  </a:cubicBezTo>
                  <a:lnTo>
                    <a:pt x="2672715" y="0"/>
                  </a:lnTo>
                  <a:lnTo>
                    <a:pt x="2692400" y="0"/>
                  </a:lnTo>
                  <a:cubicBezTo>
                    <a:pt x="2699385" y="0"/>
                    <a:pt x="2705100" y="5715"/>
                    <a:pt x="2705100" y="12700"/>
                  </a:cubicBezTo>
                  <a:lnTo>
                    <a:pt x="2699385" y="25400"/>
                  </a:lnTo>
                  <a:close/>
                  <a:moveTo>
                    <a:pt x="2603500" y="25400"/>
                  </a:moveTo>
                  <a:lnTo>
                    <a:pt x="2590800" y="25400"/>
                  </a:lnTo>
                  <a:cubicBezTo>
                    <a:pt x="2583815" y="25400"/>
                    <a:pt x="2578100" y="19685"/>
                    <a:pt x="2578100" y="12700"/>
                  </a:cubicBezTo>
                  <a:lnTo>
                    <a:pt x="2583815" y="0"/>
                  </a:lnTo>
                  <a:lnTo>
                    <a:pt x="2603500" y="0"/>
                  </a:lnTo>
                  <a:cubicBezTo>
                    <a:pt x="2610485" y="0"/>
                    <a:pt x="2616200" y="5715"/>
                    <a:pt x="2616200" y="12700"/>
                  </a:cubicBezTo>
                  <a:lnTo>
                    <a:pt x="2610485" y="25400"/>
                  </a:lnTo>
                  <a:close/>
                  <a:moveTo>
                    <a:pt x="2514600" y="25400"/>
                  </a:moveTo>
                  <a:lnTo>
                    <a:pt x="2501900" y="25400"/>
                  </a:lnTo>
                  <a:cubicBezTo>
                    <a:pt x="2494915" y="25400"/>
                    <a:pt x="2489200" y="19685"/>
                    <a:pt x="2489200" y="12700"/>
                  </a:cubicBezTo>
                  <a:lnTo>
                    <a:pt x="2494915" y="0"/>
                  </a:lnTo>
                  <a:lnTo>
                    <a:pt x="2514600" y="0"/>
                  </a:lnTo>
                  <a:cubicBezTo>
                    <a:pt x="2521585" y="0"/>
                    <a:pt x="2527300" y="5715"/>
                    <a:pt x="2527300" y="12700"/>
                  </a:cubicBezTo>
                  <a:lnTo>
                    <a:pt x="2521585" y="25400"/>
                  </a:lnTo>
                  <a:close/>
                  <a:moveTo>
                    <a:pt x="2425700" y="25400"/>
                  </a:moveTo>
                  <a:lnTo>
                    <a:pt x="2413000" y="25400"/>
                  </a:lnTo>
                  <a:cubicBezTo>
                    <a:pt x="2406015" y="25400"/>
                    <a:pt x="2400300" y="19685"/>
                    <a:pt x="2400300" y="12700"/>
                  </a:cubicBezTo>
                  <a:lnTo>
                    <a:pt x="2406015" y="0"/>
                  </a:lnTo>
                  <a:lnTo>
                    <a:pt x="2425700" y="0"/>
                  </a:lnTo>
                  <a:cubicBezTo>
                    <a:pt x="2432685" y="0"/>
                    <a:pt x="2438400" y="5715"/>
                    <a:pt x="2438400" y="12700"/>
                  </a:cubicBezTo>
                  <a:lnTo>
                    <a:pt x="2432685" y="25400"/>
                  </a:lnTo>
                  <a:close/>
                  <a:moveTo>
                    <a:pt x="2336800" y="25400"/>
                  </a:moveTo>
                  <a:lnTo>
                    <a:pt x="2324100" y="25400"/>
                  </a:lnTo>
                  <a:cubicBezTo>
                    <a:pt x="2317115" y="25400"/>
                    <a:pt x="2311400" y="19685"/>
                    <a:pt x="2311400" y="12700"/>
                  </a:cubicBezTo>
                  <a:lnTo>
                    <a:pt x="2317115" y="0"/>
                  </a:lnTo>
                  <a:lnTo>
                    <a:pt x="2336800" y="0"/>
                  </a:lnTo>
                  <a:cubicBezTo>
                    <a:pt x="2343785" y="0"/>
                    <a:pt x="2349500" y="5715"/>
                    <a:pt x="2349500" y="12700"/>
                  </a:cubicBezTo>
                  <a:lnTo>
                    <a:pt x="2343785" y="25400"/>
                  </a:lnTo>
                  <a:close/>
                  <a:moveTo>
                    <a:pt x="2247900" y="25400"/>
                  </a:moveTo>
                  <a:lnTo>
                    <a:pt x="2235200" y="25400"/>
                  </a:lnTo>
                  <a:cubicBezTo>
                    <a:pt x="2228215" y="25400"/>
                    <a:pt x="2222500" y="19685"/>
                    <a:pt x="2222500" y="12700"/>
                  </a:cubicBezTo>
                  <a:lnTo>
                    <a:pt x="2228215" y="0"/>
                  </a:lnTo>
                  <a:lnTo>
                    <a:pt x="2247900" y="0"/>
                  </a:lnTo>
                  <a:cubicBezTo>
                    <a:pt x="2254885" y="0"/>
                    <a:pt x="2260600" y="5715"/>
                    <a:pt x="2260600" y="12700"/>
                  </a:cubicBezTo>
                  <a:lnTo>
                    <a:pt x="2254885" y="25400"/>
                  </a:lnTo>
                  <a:close/>
                  <a:moveTo>
                    <a:pt x="2159000" y="25400"/>
                  </a:moveTo>
                  <a:lnTo>
                    <a:pt x="2146300" y="25400"/>
                  </a:lnTo>
                  <a:cubicBezTo>
                    <a:pt x="2139315" y="25400"/>
                    <a:pt x="2133600" y="19685"/>
                    <a:pt x="2133600" y="12700"/>
                  </a:cubicBezTo>
                  <a:lnTo>
                    <a:pt x="2139315" y="0"/>
                  </a:lnTo>
                  <a:lnTo>
                    <a:pt x="2159000" y="0"/>
                  </a:lnTo>
                  <a:cubicBezTo>
                    <a:pt x="2165985" y="0"/>
                    <a:pt x="2171700" y="5715"/>
                    <a:pt x="2171700" y="12700"/>
                  </a:cubicBezTo>
                  <a:lnTo>
                    <a:pt x="2165985" y="25400"/>
                  </a:lnTo>
                  <a:close/>
                  <a:moveTo>
                    <a:pt x="2070100" y="25400"/>
                  </a:moveTo>
                  <a:lnTo>
                    <a:pt x="2057400" y="25400"/>
                  </a:lnTo>
                  <a:cubicBezTo>
                    <a:pt x="2050415" y="25400"/>
                    <a:pt x="2044700" y="19685"/>
                    <a:pt x="2044700" y="12700"/>
                  </a:cubicBezTo>
                  <a:lnTo>
                    <a:pt x="2050415" y="0"/>
                  </a:lnTo>
                  <a:lnTo>
                    <a:pt x="2070100" y="0"/>
                  </a:lnTo>
                  <a:cubicBezTo>
                    <a:pt x="2077085" y="0"/>
                    <a:pt x="2082800" y="5715"/>
                    <a:pt x="2082800" y="12700"/>
                  </a:cubicBezTo>
                  <a:lnTo>
                    <a:pt x="2077085" y="25400"/>
                  </a:lnTo>
                  <a:close/>
                  <a:moveTo>
                    <a:pt x="1981200" y="25400"/>
                  </a:moveTo>
                  <a:lnTo>
                    <a:pt x="1968500" y="25400"/>
                  </a:lnTo>
                  <a:cubicBezTo>
                    <a:pt x="1961515" y="25400"/>
                    <a:pt x="1955800" y="19685"/>
                    <a:pt x="1955800" y="12700"/>
                  </a:cubicBezTo>
                  <a:lnTo>
                    <a:pt x="1961515" y="0"/>
                  </a:lnTo>
                  <a:lnTo>
                    <a:pt x="1981200" y="0"/>
                  </a:lnTo>
                  <a:cubicBezTo>
                    <a:pt x="1988185" y="0"/>
                    <a:pt x="1993900" y="5715"/>
                    <a:pt x="1993900" y="12700"/>
                  </a:cubicBezTo>
                  <a:lnTo>
                    <a:pt x="1988185" y="25400"/>
                  </a:lnTo>
                  <a:close/>
                  <a:moveTo>
                    <a:pt x="1892300" y="25400"/>
                  </a:moveTo>
                  <a:lnTo>
                    <a:pt x="1879600" y="25400"/>
                  </a:lnTo>
                  <a:cubicBezTo>
                    <a:pt x="1872615" y="25400"/>
                    <a:pt x="1866900" y="19685"/>
                    <a:pt x="1866900" y="12700"/>
                  </a:cubicBezTo>
                  <a:lnTo>
                    <a:pt x="1872615" y="0"/>
                  </a:lnTo>
                  <a:lnTo>
                    <a:pt x="1892300" y="0"/>
                  </a:lnTo>
                  <a:cubicBezTo>
                    <a:pt x="1899285" y="0"/>
                    <a:pt x="1905000" y="5715"/>
                    <a:pt x="1905000" y="12700"/>
                  </a:cubicBezTo>
                  <a:lnTo>
                    <a:pt x="1899285" y="25400"/>
                  </a:lnTo>
                  <a:close/>
                  <a:moveTo>
                    <a:pt x="1803400" y="25400"/>
                  </a:moveTo>
                  <a:lnTo>
                    <a:pt x="1790700" y="25400"/>
                  </a:lnTo>
                  <a:cubicBezTo>
                    <a:pt x="1783715" y="25400"/>
                    <a:pt x="1778000" y="19685"/>
                    <a:pt x="1778000" y="12700"/>
                  </a:cubicBezTo>
                  <a:lnTo>
                    <a:pt x="1783715" y="0"/>
                  </a:lnTo>
                  <a:lnTo>
                    <a:pt x="1803400" y="0"/>
                  </a:lnTo>
                  <a:cubicBezTo>
                    <a:pt x="1810385" y="0"/>
                    <a:pt x="1816100" y="5715"/>
                    <a:pt x="1816100" y="12700"/>
                  </a:cubicBezTo>
                  <a:lnTo>
                    <a:pt x="1810385" y="25400"/>
                  </a:lnTo>
                  <a:close/>
                  <a:moveTo>
                    <a:pt x="1714500" y="25400"/>
                  </a:moveTo>
                  <a:lnTo>
                    <a:pt x="1701800" y="25400"/>
                  </a:lnTo>
                  <a:cubicBezTo>
                    <a:pt x="1694815" y="25400"/>
                    <a:pt x="1689100" y="19685"/>
                    <a:pt x="1689100" y="12700"/>
                  </a:cubicBezTo>
                  <a:lnTo>
                    <a:pt x="1694815" y="0"/>
                  </a:lnTo>
                  <a:lnTo>
                    <a:pt x="1714500" y="0"/>
                  </a:lnTo>
                  <a:cubicBezTo>
                    <a:pt x="1721485" y="0"/>
                    <a:pt x="1727200" y="5715"/>
                    <a:pt x="1727200" y="12700"/>
                  </a:cubicBezTo>
                  <a:lnTo>
                    <a:pt x="1721485" y="25400"/>
                  </a:lnTo>
                  <a:close/>
                  <a:moveTo>
                    <a:pt x="1625600" y="25400"/>
                  </a:moveTo>
                  <a:lnTo>
                    <a:pt x="1612900" y="25400"/>
                  </a:lnTo>
                  <a:cubicBezTo>
                    <a:pt x="1605915" y="25400"/>
                    <a:pt x="1600200" y="19685"/>
                    <a:pt x="1600200" y="12700"/>
                  </a:cubicBezTo>
                  <a:lnTo>
                    <a:pt x="1605915" y="0"/>
                  </a:lnTo>
                  <a:lnTo>
                    <a:pt x="1625600" y="0"/>
                  </a:lnTo>
                  <a:cubicBezTo>
                    <a:pt x="1632585" y="0"/>
                    <a:pt x="1638300" y="5715"/>
                    <a:pt x="1638300" y="12700"/>
                  </a:cubicBezTo>
                  <a:lnTo>
                    <a:pt x="1632585" y="25400"/>
                  </a:lnTo>
                  <a:close/>
                  <a:moveTo>
                    <a:pt x="1536700" y="25400"/>
                  </a:moveTo>
                  <a:lnTo>
                    <a:pt x="1524000" y="25400"/>
                  </a:lnTo>
                  <a:cubicBezTo>
                    <a:pt x="1517015" y="25400"/>
                    <a:pt x="1511300" y="19685"/>
                    <a:pt x="1511300" y="12700"/>
                  </a:cubicBezTo>
                  <a:lnTo>
                    <a:pt x="1517015" y="0"/>
                  </a:lnTo>
                  <a:lnTo>
                    <a:pt x="1536700" y="0"/>
                  </a:lnTo>
                  <a:cubicBezTo>
                    <a:pt x="1543685" y="0"/>
                    <a:pt x="1549400" y="5715"/>
                    <a:pt x="1549400" y="12700"/>
                  </a:cubicBezTo>
                  <a:lnTo>
                    <a:pt x="1543685" y="25400"/>
                  </a:lnTo>
                  <a:close/>
                  <a:moveTo>
                    <a:pt x="1447800" y="25400"/>
                  </a:moveTo>
                  <a:lnTo>
                    <a:pt x="1435100" y="25400"/>
                  </a:lnTo>
                  <a:cubicBezTo>
                    <a:pt x="1428115" y="25400"/>
                    <a:pt x="1422400" y="19685"/>
                    <a:pt x="1422400" y="12700"/>
                  </a:cubicBezTo>
                  <a:lnTo>
                    <a:pt x="1428115" y="0"/>
                  </a:lnTo>
                  <a:lnTo>
                    <a:pt x="1447800" y="0"/>
                  </a:lnTo>
                  <a:cubicBezTo>
                    <a:pt x="1454785" y="0"/>
                    <a:pt x="1460500" y="5715"/>
                    <a:pt x="1460500" y="12700"/>
                  </a:cubicBezTo>
                  <a:lnTo>
                    <a:pt x="1454785" y="25400"/>
                  </a:lnTo>
                  <a:close/>
                  <a:moveTo>
                    <a:pt x="1358900" y="25400"/>
                  </a:moveTo>
                  <a:lnTo>
                    <a:pt x="1346200" y="25400"/>
                  </a:lnTo>
                  <a:cubicBezTo>
                    <a:pt x="1339215" y="25400"/>
                    <a:pt x="1333500" y="19685"/>
                    <a:pt x="1333500" y="12700"/>
                  </a:cubicBezTo>
                  <a:lnTo>
                    <a:pt x="1339215" y="0"/>
                  </a:lnTo>
                  <a:lnTo>
                    <a:pt x="1358900" y="0"/>
                  </a:lnTo>
                  <a:cubicBezTo>
                    <a:pt x="1365885" y="0"/>
                    <a:pt x="1371600" y="5715"/>
                    <a:pt x="1371600" y="12700"/>
                  </a:cubicBezTo>
                  <a:lnTo>
                    <a:pt x="1365885" y="25400"/>
                  </a:lnTo>
                  <a:close/>
                  <a:moveTo>
                    <a:pt x="1270000" y="25400"/>
                  </a:moveTo>
                  <a:lnTo>
                    <a:pt x="1257300" y="25400"/>
                  </a:lnTo>
                  <a:cubicBezTo>
                    <a:pt x="1250315" y="25400"/>
                    <a:pt x="1244600" y="19685"/>
                    <a:pt x="1244600" y="12700"/>
                  </a:cubicBezTo>
                  <a:lnTo>
                    <a:pt x="1250315" y="0"/>
                  </a:lnTo>
                  <a:lnTo>
                    <a:pt x="1270000" y="0"/>
                  </a:lnTo>
                  <a:cubicBezTo>
                    <a:pt x="1276985" y="0"/>
                    <a:pt x="1282700" y="5715"/>
                    <a:pt x="1282700" y="12700"/>
                  </a:cubicBezTo>
                  <a:lnTo>
                    <a:pt x="1276985" y="25400"/>
                  </a:lnTo>
                  <a:close/>
                  <a:moveTo>
                    <a:pt x="1181100" y="25400"/>
                  </a:moveTo>
                  <a:lnTo>
                    <a:pt x="1168400" y="25400"/>
                  </a:lnTo>
                  <a:cubicBezTo>
                    <a:pt x="1161415" y="25400"/>
                    <a:pt x="1155700" y="19685"/>
                    <a:pt x="1155700" y="12700"/>
                  </a:cubicBezTo>
                  <a:lnTo>
                    <a:pt x="1161415" y="0"/>
                  </a:lnTo>
                  <a:lnTo>
                    <a:pt x="1181100" y="0"/>
                  </a:lnTo>
                  <a:cubicBezTo>
                    <a:pt x="1188085" y="0"/>
                    <a:pt x="1193800" y="5715"/>
                    <a:pt x="1193800" y="12700"/>
                  </a:cubicBezTo>
                  <a:lnTo>
                    <a:pt x="1188085" y="25400"/>
                  </a:lnTo>
                  <a:close/>
                  <a:moveTo>
                    <a:pt x="1092200" y="25400"/>
                  </a:moveTo>
                  <a:lnTo>
                    <a:pt x="1079500" y="25400"/>
                  </a:lnTo>
                  <a:cubicBezTo>
                    <a:pt x="1072515" y="25400"/>
                    <a:pt x="1066800" y="19685"/>
                    <a:pt x="1066800" y="12700"/>
                  </a:cubicBezTo>
                  <a:lnTo>
                    <a:pt x="1072515" y="0"/>
                  </a:lnTo>
                  <a:lnTo>
                    <a:pt x="1092200" y="0"/>
                  </a:lnTo>
                  <a:cubicBezTo>
                    <a:pt x="1099185" y="0"/>
                    <a:pt x="1104900" y="5715"/>
                    <a:pt x="1104900" y="12700"/>
                  </a:cubicBezTo>
                  <a:lnTo>
                    <a:pt x="1099185" y="25400"/>
                  </a:lnTo>
                  <a:close/>
                  <a:moveTo>
                    <a:pt x="1003300" y="25400"/>
                  </a:moveTo>
                  <a:lnTo>
                    <a:pt x="990600" y="25400"/>
                  </a:lnTo>
                  <a:cubicBezTo>
                    <a:pt x="983615" y="25400"/>
                    <a:pt x="977900" y="19685"/>
                    <a:pt x="977900" y="12700"/>
                  </a:cubicBezTo>
                  <a:lnTo>
                    <a:pt x="983615" y="0"/>
                  </a:lnTo>
                  <a:lnTo>
                    <a:pt x="1003300" y="0"/>
                  </a:lnTo>
                  <a:cubicBezTo>
                    <a:pt x="1010285" y="0"/>
                    <a:pt x="1016000" y="5715"/>
                    <a:pt x="1016000" y="12700"/>
                  </a:cubicBezTo>
                  <a:lnTo>
                    <a:pt x="1010285" y="25400"/>
                  </a:lnTo>
                  <a:close/>
                  <a:moveTo>
                    <a:pt x="914400" y="25400"/>
                  </a:moveTo>
                  <a:lnTo>
                    <a:pt x="901700" y="25400"/>
                  </a:lnTo>
                  <a:cubicBezTo>
                    <a:pt x="894715" y="25400"/>
                    <a:pt x="889000" y="19685"/>
                    <a:pt x="889000" y="12700"/>
                  </a:cubicBezTo>
                  <a:lnTo>
                    <a:pt x="894715" y="0"/>
                  </a:lnTo>
                  <a:lnTo>
                    <a:pt x="914400" y="0"/>
                  </a:lnTo>
                  <a:cubicBezTo>
                    <a:pt x="921385" y="0"/>
                    <a:pt x="927100" y="5715"/>
                    <a:pt x="927100" y="12700"/>
                  </a:cubicBezTo>
                  <a:lnTo>
                    <a:pt x="921385" y="25400"/>
                  </a:lnTo>
                  <a:close/>
                  <a:moveTo>
                    <a:pt x="825500" y="25400"/>
                  </a:moveTo>
                  <a:lnTo>
                    <a:pt x="812800" y="25400"/>
                  </a:lnTo>
                  <a:cubicBezTo>
                    <a:pt x="805815" y="25400"/>
                    <a:pt x="800100" y="19685"/>
                    <a:pt x="800100" y="12700"/>
                  </a:cubicBezTo>
                  <a:lnTo>
                    <a:pt x="805815" y="0"/>
                  </a:lnTo>
                  <a:lnTo>
                    <a:pt x="825500" y="0"/>
                  </a:lnTo>
                  <a:cubicBezTo>
                    <a:pt x="832485" y="0"/>
                    <a:pt x="838200" y="5715"/>
                    <a:pt x="838200" y="12700"/>
                  </a:cubicBezTo>
                  <a:lnTo>
                    <a:pt x="832485" y="25400"/>
                  </a:lnTo>
                  <a:close/>
                  <a:moveTo>
                    <a:pt x="736600" y="25400"/>
                  </a:moveTo>
                  <a:lnTo>
                    <a:pt x="723900" y="25400"/>
                  </a:lnTo>
                  <a:cubicBezTo>
                    <a:pt x="716915" y="25400"/>
                    <a:pt x="711200" y="19685"/>
                    <a:pt x="711200" y="12700"/>
                  </a:cubicBezTo>
                  <a:lnTo>
                    <a:pt x="716915" y="0"/>
                  </a:lnTo>
                  <a:lnTo>
                    <a:pt x="736600" y="0"/>
                  </a:lnTo>
                  <a:cubicBezTo>
                    <a:pt x="743585" y="0"/>
                    <a:pt x="749300" y="5715"/>
                    <a:pt x="749300" y="12700"/>
                  </a:cubicBezTo>
                  <a:lnTo>
                    <a:pt x="743585" y="25400"/>
                  </a:lnTo>
                  <a:close/>
                  <a:moveTo>
                    <a:pt x="647700" y="25400"/>
                  </a:moveTo>
                  <a:lnTo>
                    <a:pt x="635000" y="25400"/>
                  </a:lnTo>
                  <a:cubicBezTo>
                    <a:pt x="628015" y="25400"/>
                    <a:pt x="622300" y="19685"/>
                    <a:pt x="622300" y="12700"/>
                  </a:cubicBezTo>
                  <a:lnTo>
                    <a:pt x="628015" y="0"/>
                  </a:lnTo>
                  <a:lnTo>
                    <a:pt x="647700" y="0"/>
                  </a:lnTo>
                  <a:cubicBezTo>
                    <a:pt x="654685" y="0"/>
                    <a:pt x="660400" y="5715"/>
                    <a:pt x="660400" y="12700"/>
                  </a:cubicBezTo>
                  <a:lnTo>
                    <a:pt x="654685" y="25400"/>
                  </a:lnTo>
                  <a:close/>
                  <a:moveTo>
                    <a:pt x="558800" y="25400"/>
                  </a:moveTo>
                  <a:lnTo>
                    <a:pt x="546100" y="25400"/>
                  </a:lnTo>
                  <a:cubicBezTo>
                    <a:pt x="539115" y="25400"/>
                    <a:pt x="533400" y="19685"/>
                    <a:pt x="533400" y="12700"/>
                  </a:cubicBezTo>
                  <a:lnTo>
                    <a:pt x="539115" y="0"/>
                  </a:lnTo>
                  <a:lnTo>
                    <a:pt x="558800" y="0"/>
                  </a:lnTo>
                  <a:cubicBezTo>
                    <a:pt x="565785" y="0"/>
                    <a:pt x="571500" y="5715"/>
                    <a:pt x="571500" y="12700"/>
                  </a:cubicBezTo>
                  <a:lnTo>
                    <a:pt x="565785" y="25400"/>
                  </a:lnTo>
                  <a:close/>
                  <a:moveTo>
                    <a:pt x="469900" y="25400"/>
                  </a:moveTo>
                  <a:lnTo>
                    <a:pt x="457200" y="25400"/>
                  </a:lnTo>
                  <a:cubicBezTo>
                    <a:pt x="450215" y="25400"/>
                    <a:pt x="444500" y="19685"/>
                    <a:pt x="444500" y="12700"/>
                  </a:cubicBezTo>
                  <a:lnTo>
                    <a:pt x="450215" y="0"/>
                  </a:lnTo>
                  <a:lnTo>
                    <a:pt x="469900" y="0"/>
                  </a:lnTo>
                  <a:cubicBezTo>
                    <a:pt x="476885" y="0"/>
                    <a:pt x="482600" y="5715"/>
                    <a:pt x="482600" y="12700"/>
                  </a:cubicBezTo>
                  <a:lnTo>
                    <a:pt x="476885" y="25400"/>
                  </a:lnTo>
                  <a:close/>
                  <a:moveTo>
                    <a:pt x="381000" y="25400"/>
                  </a:moveTo>
                  <a:lnTo>
                    <a:pt x="368300" y="25400"/>
                  </a:lnTo>
                  <a:cubicBezTo>
                    <a:pt x="361315" y="25400"/>
                    <a:pt x="355600" y="19685"/>
                    <a:pt x="355600" y="12700"/>
                  </a:cubicBezTo>
                  <a:lnTo>
                    <a:pt x="361315" y="0"/>
                  </a:lnTo>
                  <a:lnTo>
                    <a:pt x="381000" y="0"/>
                  </a:lnTo>
                  <a:cubicBezTo>
                    <a:pt x="387985" y="0"/>
                    <a:pt x="393700" y="5715"/>
                    <a:pt x="393700" y="12700"/>
                  </a:cubicBezTo>
                  <a:lnTo>
                    <a:pt x="387985" y="25400"/>
                  </a:lnTo>
                  <a:close/>
                  <a:moveTo>
                    <a:pt x="292100" y="25400"/>
                  </a:moveTo>
                  <a:lnTo>
                    <a:pt x="279400" y="25400"/>
                  </a:lnTo>
                  <a:cubicBezTo>
                    <a:pt x="272415" y="25400"/>
                    <a:pt x="266700" y="19685"/>
                    <a:pt x="266700" y="12700"/>
                  </a:cubicBezTo>
                  <a:lnTo>
                    <a:pt x="272415" y="0"/>
                  </a:lnTo>
                  <a:lnTo>
                    <a:pt x="292100" y="0"/>
                  </a:lnTo>
                  <a:cubicBezTo>
                    <a:pt x="299085" y="0"/>
                    <a:pt x="304800" y="5715"/>
                    <a:pt x="304800" y="12700"/>
                  </a:cubicBezTo>
                  <a:lnTo>
                    <a:pt x="299085" y="25400"/>
                  </a:lnTo>
                  <a:close/>
                  <a:moveTo>
                    <a:pt x="203200" y="25400"/>
                  </a:moveTo>
                  <a:lnTo>
                    <a:pt x="190500" y="25400"/>
                  </a:lnTo>
                  <a:cubicBezTo>
                    <a:pt x="183515" y="25400"/>
                    <a:pt x="177800" y="19685"/>
                    <a:pt x="177800" y="12700"/>
                  </a:cubicBezTo>
                  <a:lnTo>
                    <a:pt x="183515" y="0"/>
                  </a:lnTo>
                  <a:lnTo>
                    <a:pt x="203200" y="0"/>
                  </a:lnTo>
                  <a:cubicBezTo>
                    <a:pt x="210185" y="0"/>
                    <a:pt x="215900" y="5715"/>
                    <a:pt x="215900" y="12700"/>
                  </a:cubicBezTo>
                  <a:lnTo>
                    <a:pt x="210185" y="25400"/>
                  </a:lnTo>
                  <a:close/>
                  <a:moveTo>
                    <a:pt x="114300" y="25400"/>
                  </a:moveTo>
                  <a:lnTo>
                    <a:pt x="101600" y="25400"/>
                  </a:lnTo>
                  <a:cubicBezTo>
                    <a:pt x="94615" y="25400"/>
                    <a:pt x="88900" y="19685"/>
                    <a:pt x="88900" y="12700"/>
                  </a:cubicBezTo>
                  <a:lnTo>
                    <a:pt x="94615" y="0"/>
                  </a:lnTo>
                  <a:lnTo>
                    <a:pt x="114300" y="0"/>
                  </a:lnTo>
                  <a:cubicBezTo>
                    <a:pt x="121285" y="0"/>
                    <a:pt x="127000" y="5715"/>
                    <a:pt x="127000" y="12700"/>
                  </a:cubicBezTo>
                  <a:lnTo>
                    <a:pt x="121285" y="25400"/>
                  </a:lnTo>
                  <a:close/>
                  <a:moveTo>
                    <a:pt x="25400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lnTo>
                    <a:pt x="5715" y="0"/>
                  </a:lnTo>
                  <a:lnTo>
                    <a:pt x="25400" y="0"/>
                  </a:lnTo>
                  <a:cubicBezTo>
                    <a:pt x="32385" y="0"/>
                    <a:pt x="38100" y="5715"/>
                    <a:pt x="38100" y="12700"/>
                  </a:cubicBezTo>
                  <a:lnTo>
                    <a:pt x="32385" y="25400"/>
                  </a:lnTo>
                  <a:close/>
                  <a:moveTo>
                    <a:pt x="6870700" y="25400"/>
                  </a:moveTo>
                  <a:lnTo>
                    <a:pt x="6858000" y="25400"/>
                  </a:lnTo>
                  <a:cubicBezTo>
                    <a:pt x="6851015" y="25400"/>
                    <a:pt x="6845300" y="19685"/>
                    <a:pt x="6845300" y="12700"/>
                  </a:cubicBezTo>
                  <a:lnTo>
                    <a:pt x="6851015" y="0"/>
                  </a:lnTo>
                  <a:lnTo>
                    <a:pt x="6870700" y="0"/>
                  </a:lnTo>
                  <a:cubicBezTo>
                    <a:pt x="6877685" y="0"/>
                    <a:pt x="6883400" y="5715"/>
                    <a:pt x="6883400" y="12700"/>
                  </a:cubicBezTo>
                  <a:lnTo>
                    <a:pt x="6877685" y="25400"/>
                  </a:lnTo>
                  <a:close/>
                </a:path>
              </a:pathLst>
            </a:custGeom>
            <a:solidFill>
              <a:srgbClr val="E4B56E"/>
            </a:solid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AEA4723-7A9C-FB75-48B3-8948E084C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6ADF435-C272-ABB9-53AF-4F09B57A8A89}"/>
              </a:ext>
            </a:extLst>
          </p:cNvPr>
          <p:cNvSpPr txBox="1"/>
          <p:nvPr/>
        </p:nvSpPr>
        <p:spPr>
          <a:xfrm>
            <a:off x="11661000" y="7653635"/>
            <a:ext cx="39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تمكين وتعزيز حقوق الفتيات والشابات</a:t>
            </a:r>
            <a:endParaRPr lang="fr-M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AE09A-24BE-4011-DFED-72F74E0CDBE2}"/>
              </a:ext>
            </a:extLst>
          </p:cNvPr>
          <p:cNvSpPr txBox="1"/>
          <p:nvPr/>
        </p:nvSpPr>
        <p:spPr>
          <a:xfrm>
            <a:off x="11301000" y="8339435"/>
            <a:ext cx="43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الإدماج الاقتصادي والمهني للشباب</a:t>
            </a:r>
            <a:endParaRPr lang="fr-M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5602CD-CC5F-D89C-368B-EE25C0DC4BF0}"/>
              </a:ext>
            </a:extLst>
          </p:cNvPr>
          <p:cNvSpPr txBox="1"/>
          <p:nvPr/>
        </p:nvSpPr>
        <p:spPr>
          <a:xfrm>
            <a:off x="11157000" y="9025235"/>
            <a:ext cx="446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التعبير عن الشباب </a:t>
            </a:r>
            <a:r>
              <a:rPr lang="ar-DZ" sz="2400" dirty="0">
                <a:solidFill>
                  <a:srgbClr val="231F20"/>
                </a:solidFill>
                <a:latin typeface="ArialMT"/>
              </a:rPr>
              <a:t>(</a:t>
            </a:r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اجتماعية، مدنية، ثقافية</a:t>
            </a:r>
            <a:r>
              <a:rPr lang="ar-DZ" sz="2400" b="0" i="0" u="none" strike="noStrike" baseline="0" dirty="0">
                <a:solidFill>
                  <a:srgbClr val="231F20"/>
                </a:solidFill>
                <a:latin typeface="ArialMT"/>
              </a:rPr>
              <a:t>)</a:t>
            </a:r>
            <a:endParaRPr lang="fr-MR" sz="2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57BC2C6-FC91-98E4-DC39-0B1F0DAFAB5B}"/>
              </a:ext>
            </a:extLst>
          </p:cNvPr>
          <p:cNvSpPr txBox="1"/>
          <p:nvPr/>
        </p:nvSpPr>
        <p:spPr>
          <a:xfrm>
            <a:off x="6195600" y="7729835"/>
            <a:ext cx="43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التزام الشباب بالحفاظ على البيئة</a:t>
            </a:r>
            <a:endParaRPr lang="fr-MR" sz="2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6216548-21E7-F11F-AE1E-B6A62D7AD7C0}"/>
              </a:ext>
            </a:extLst>
          </p:cNvPr>
          <p:cNvSpPr txBox="1"/>
          <p:nvPr/>
        </p:nvSpPr>
        <p:spPr>
          <a:xfrm>
            <a:off x="6195600" y="8339435"/>
            <a:ext cx="43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الترويج للنُهُج "هجرة الشباب-التنمية"</a:t>
            </a:r>
            <a:endParaRPr lang="fr-M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A2ADA-3479-71A3-5320-AD5F799C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28A12273-94F9-93BB-946E-E6003058E213}"/>
              </a:ext>
            </a:extLst>
          </p:cNvPr>
          <p:cNvSpPr/>
          <p:nvPr/>
        </p:nvSpPr>
        <p:spPr>
          <a:xfrm>
            <a:off x="1981200" y="3007374"/>
            <a:ext cx="2730636" cy="5635169"/>
          </a:xfrm>
          <a:custGeom>
            <a:avLst/>
            <a:gdLst/>
            <a:ahLst/>
            <a:cxnLst/>
            <a:rect l="l" t="t" r="r" b="b"/>
            <a:pathLst>
              <a:path w="2730636" h="5635169">
                <a:moveTo>
                  <a:pt x="0" y="0"/>
                </a:moveTo>
                <a:lnTo>
                  <a:pt x="2730637" y="0"/>
                </a:lnTo>
                <a:lnTo>
                  <a:pt x="2730637" y="5635169"/>
                </a:lnTo>
                <a:lnTo>
                  <a:pt x="0" y="5635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9DAEF60-CEE6-7E67-3865-547671585E15}"/>
              </a:ext>
            </a:extLst>
          </p:cNvPr>
          <p:cNvSpPr txBox="1"/>
          <p:nvPr/>
        </p:nvSpPr>
        <p:spPr>
          <a:xfrm>
            <a:off x="9982200" y="359909"/>
            <a:ext cx="76962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 </a:t>
            </a:r>
            <a:r>
              <a:rPr lang="ar-OM" sz="4800" spc="24" dirty="0">
                <a:solidFill>
                  <a:schemeClr val="accent3"/>
                </a:solidFill>
                <a:latin typeface="Avenir Bold"/>
              </a:rPr>
              <a:t>مجالات التدخل </a:t>
            </a: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"</a:t>
            </a:r>
            <a:r>
              <a:rPr lang="ar-OM" sz="4800" spc="24" dirty="0">
                <a:solidFill>
                  <a:schemeClr val="accent3"/>
                </a:solidFill>
                <a:latin typeface="Avenir Bold"/>
              </a:rPr>
              <a:t> الانطلاق </a:t>
            </a: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"؟</a:t>
            </a:r>
            <a:endParaRPr lang="en-US" sz="3537" spc="24" dirty="0">
              <a:solidFill>
                <a:schemeClr val="accent3"/>
              </a:solidFill>
              <a:latin typeface="Avenir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B50C8F3-EDC3-0701-31C3-3D8D8FE44B9D}"/>
              </a:ext>
            </a:extLst>
          </p:cNvPr>
          <p:cNvSpPr txBox="1"/>
          <p:nvPr/>
        </p:nvSpPr>
        <p:spPr>
          <a:xfrm>
            <a:off x="8907403" y="1589184"/>
            <a:ext cx="8389997" cy="57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4898"/>
              </a:lnSpc>
              <a:spcBef>
                <a:spcPct val="0"/>
              </a:spcBef>
            </a:pPr>
            <a:r>
              <a:rPr lang="ar" sz="3265" b="1" spc="22" dirty="0">
                <a:solidFill>
                  <a:schemeClr val="accent4"/>
                </a:solidFill>
                <a:latin typeface="Glacial Indifference"/>
              </a:rPr>
              <a:t>خمسة </a:t>
            </a:r>
            <a:r>
              <a:rPr lang="ar" sz="3265" b="1" u="none" strike="noStrike" spc="22" dirty="0">
                <a:solidFill>
                  <a:schemeClr val="accent4"/>
                </a:solidFill>
                <a:latin typeface="Glacial Indifference"/>
              </a:rPr>
              <a:t>مجالات عمل معنية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EE25A85-BBCC-0672-707F-64D686270AB6}"/>
              </a:ext>
            </a:extLst>
          </p:cNvPr>
          <p:cNvSpPr/>
          <p:nvPr/>
        </p:nvSpPr>
        <p:spPr>
          <a:xfrm>
            <a:off x="16505837" y="2734200"/>
            <a:ext cx="791563" cy="863891"/>
          </a:xfrm>
          <a:custGeom>
            <a:avLst/>
            <a:gdLst/>
            <a:ahLst/>
            <a:cxnLst/>
            <a:rect l="l" t="t" r="r" b="b"/>
            <a:pathLst>
              <a:path w="791900" h="1151855">
                <a:moveTo>
                  <a:pt x="0" y="0"/>
                </a:moveTo>
                <a:lnTo>
                  <a:pt x="791900" y="0"/>
                </a:lnTo>
                <a:lnTo>
                  <a:pt x="791900" y="1151855"/>
                </a:lnTo>
                <a:lnTo>
                  <a:pt x="0" y="1151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28B812B-A524-FF1B-A1F0-E1FB1866E9FC}"/>
              </a:ext>
            </a:extLst>
          </p:cNvPr>
          <p:cNvSpPr txBox="1"/>
          <p:nvPr/>
        </p:nvSpPr>
        <p:spPr>
          <a:xfrm>
            <a:off x="3810000" y="2942912"/>
            <a:ext cx="1206981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تمكين وتعزيز حقوق الفتيات والشابات</a:t>
            </a:r>
            <a:endParaRPr lang="fr-MR" sz="2800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444DD67-319D-BC0B-CCE8-8587708818D0}"/>
              </a:ext>
            </a:extLst>
          </p:cNvPr>
          <p:cNvSpPr/>
          <p:nvPr/>
        </p:nvSpPr>
        <p:spPr>
          <a:xfrm rot="20781844">
            <a:off x="16279698" y="5072151"/>
            <a:ext cx="1106383" cy="548798"/>
          </a:xfrm>
          <a:custGeom>
            <a:avLst/>
            <a:gdLst/>
            <a:ahLst/>
            <a:cxnLst/>
            <a:rect l="l" t="t" r="r" b="b"/>
            <a:pathLst>
              <a:path w="1106853" h="731730">
                <a:moveTo>
                  <a:pt x="0" y="0"/>
                </a:moveTo>
                <a:lnTo>
                  <a:pt x="1106853" y="0"/>
                </a:lnTo>
                <a:lnTo>
                  <a:pt x="1106853" y="731730"/>
                </a:lnTo>
                <a:lnTo>
                  <a:pt x="0" y="73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DD5FBDD-FE36-DBCD-C739-719FAAA53566}"/>
              </a:ext>
            </a:extLst>
          </p:cNvPr>
          <p:cNvSpPr txBox="1"/>
          <p:nvPr/>
        </p:nvSpPr>
        <p:spPr>
          <a:xfrm>
            <a:off x="6629400" y="5219994"/>
            <a:ext cx="91934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التعبير عن الشباب </a:t>
            </a:r>
            <a:r>
              <a:rPr lang="ar-DZ" sz="2800" dirty="0">
                <a:solidFill>
                  <a:srgbClr val="231F20"/>
                </a:solidFill>
                <a:latin typeface="ArialMT"/>
              </a:rPr>
              <a:t>(</a:t>
            </a:r>
            <a:r>
              <a:rPr lang="ar-OM" sz="2800" dirty="0">
                <a:solidFill>
                  <a:srgbClr val="231F20"/>
                </a:solidFill>
                <a:latin typeface="ArialMT"/>
              </a:rPr>
              <a:t>اجتماعي، مدني، ثقافي</a:t>
            </a:r>
            <a:r>
              <a:rPr lang="ar-DZ" sz="2800" dirty="0">
                <a:solidFill>
                  <a:srgbClr val="231F20"/>
                </a:solidFill>
                <a:latin typeface="ArialMT"/>
              </a:rPr>
              <a:t>)</a:t>
            </a:r>
            <a:endParaRPr lang="fr-MR" sz="2800" dirty="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CC6796C-31D1-5C80-FCF0-1A7EF7388598}"/>
              </a:ext>
            </a:extLst>
          </p:cNvPr>
          <p:cNvSpPr/>
          <p:nvPr/>
        </p:nvSpPr>
        <p:spPr>
          <a:xfrm>
            <a:off x="16306800" y="3979728"/>
            <a:ext cx="943905" cy="620667"/>
          </a:xfrm>
          <a:custGeom>
            <a:avLst/>
            <a:gdLst/>
            <a:ahLst/>
            <a:cxnLst/>
            <a:rect l="l" t="t" r="r" b="b"/>
            <a:pathLst>
              <a:path w="944306" h="827555">
                <a:moveTo>
                  <a:pt x="0" y="0"/>
                </a:moveTo>
                <a:lnTo>
                  <a:pt x="944306" y="0"/>
                </a:lnTo>
                <a:lnTo>
                  <a:pt x="944306" y="827555"/>
                </a:lnTo>
                <a:lnTo>
                  <a:pt x="0" y="827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46B4B18-1E30-3F9E-C140-6EBBA29FF459}"/>
              </a:ext>
            </a:extLst>
          </p:cNvPr>
          <p:cNvSpPr txBox="1"/>
          <p:nvPr/>
        </p:nvSpPr>
        <p:spPr>
          <a:xfrm>
            <a:off x="5410200" y="4156979"/>
            <a:ext cx="1045059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الإدماج الاقتصادي والمهني للشباب</a:t>
            </a:r>
            <a:endParaRPr lang="fr-MR" sz="2800" dirty="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EFBEC0C-BDDF-B075-9A51-600FB5C216CA}"/>
              </a:ext>
            </a:extLst>
          </p:cNvPr>
          <p:cNvSpPr/>
          <p:nvPr/>
        </p:nvSpPr>
        <p:spPr>
          <a:xfrm>
            <a:off x="16407559" y="5982465"/>
            <a:ext cx="889841" cy="691880"/>
          </a:xfrm>
          <a:custGeom>
            <a:avLst/>
            <a:gdLst/>
            <a:ahLst/>
            <a:cxnLst/>
            <a:rect l="l" t="t" r="r" b="b"/>
            <a:pathLst>
              <a:path w="890219" h="922507">
                <a:moveTo>
                  <a:pt x="0" y="0"/>
                </a:moveTo>
                <a:lnTo>
                  <a:pt x="890219" y="0"/>
                </a:lnTo>
                <a:lnTo>
                  <a:pt x="890219" y="922507"/>
                </a:lnTo>
                <a:lnTo>
                  <a:pt x="0" y="922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9094F13-2CC6-A1D6-0CF4-72EB38C87537}"/>
              </a:ext>
            </a:extLst>
          </p:cNvPr>
          <p:cNvSpPr txBox="1"/>
          <p:nvPr/>
        </p:nvSpPr>
        <p:spPr>
          <a:xfrm>
            <a:off x="2845170" y="6243414"/>
            <a:ext cx="1291394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التزام الشباب بالحفاظ على البيئة</a:t>
            </a:r>
            <a:endParaRPr lang="fr-MR" sz="280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2BFBAB6-7098-F914-9A20-44A1370060A7}"/>
              </a:ext>
            </a:extLst>
          </p:cNvPr>
          <p:cNvSpPr/>
          <p:nvPr/>
        </p:nvSpPr>
        <p:spPr>
          <a:xfrm>
            <a:off x="16535400" y="7092730"/>
            <a:ext cx="709928" cy="583916"/>
          </a:xfrm>
          <a:custGeom>
            <a:avLst/>
            <a:gdLst/>
            <a:ahLst/>
            <a:cxnLst/>
            <a:rect l="l" t="t" r="r" b="b"/>
            <a:pathLst>
              <a:path w="946570" h="778554">
                <a:moveTo>
                  <a:pt x="0" y="0"/>
                </a:moveTo>
                <a:lnTo>
                  <a:pt x="946570" y="0"/>
                </a:lnTo>
                <a:lnTo>
                  <a:pt x="946570" y="778554"/>
                </a:lnTo>
                <a:lnTo>
                  <a:pt x="0" y="7785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4583F9B2-736D-836B-3C28-986E957AA2D3}"/>
              </a:ext>
            </a:extLst>
          </p:cNvPr>
          <p:cNvSpPr txBox="1"/>
          <p:nvPr/>
        </p:nvSpPr>
        <p:spPr>
          <a:xfrm>
            <a:off x="4267200" y="7341073"/>
            <a:ext cx="1153952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الترويج للنُهُج "هجرة الشباب-التنمية"</a:t>
            </a:r>
            <a:endParaRPr lang="fr-M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97F790-88C8-F590-8711-38D1CE278B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5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356" y="527709"/>
            <a:ext cx="14412444" cy="668132"/>
          </a:xfrm>
          <a:prstGeom prst="rect">
            <a:avLst/>
          </a:prstGeom>
        </p:spPr>
        <p:txBody>
          <a:bodyPr vert="horz" wrap="square" lIns="0" tIns="26670" rIns="0" bIns="0" rtlCol="0" anchor="ctr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spc="24" dirty="0">
                <a:solidFill>
                  <a:schemeClr val="accent4"/>
                </a:solidFill>
                <a:latin typeface="Avenir Bold"/>
                <a:ea typeface="+mn-ea"/>
                <a:cs typeface="+mn-cs"/>
              </a:rPr>
              <a:t>ما هي معايير الاختيار الانطلاق؟</a:t>
            </a:r>
            <a:endParaRPr lang="en-US" sz="4800" spc="24" dirty="0">
              <a:solidFill>
                <a:schemeClr val="accent4"/>
              </a:solidFill>
              <a:latin typeface="Avenir Bold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2890" y="3489033"/>
            <a:ext cx="15046350" cy="11592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70"/>
              </a:spcBef>
              <a:buFont typeface="Arial MT"/>
              <a:buChar char="•"/>
            </a:pPr>
            <a:endParaRPr sz="2400" dirty="0">
              <a:latin typeface="Avenir Book" panose="02000503020000020003" pitchFamily="2" charset="0"/>
              <a:cs typeface="Arial MT"/>
            </a:endParaRPr>
          </a:p>
          <a:p>
            <a:pPr>
              <a:spcBef>
                <a:spcPts val="70"/>
              </a:spcBef>
              <a:buFont typeface="Arial MT"/>
              <a:buChar char="•"/>
            </a:pPr>
            <a:endParaRPr sz="2400" dirty="0">
              <a:latin typeface="Avenir Book" panose="02000503020000020003" pitchFamily="2" charset="0"/>
              <a:cs typeface="Arial"/>
            </a:endParaRPr>
          </a:p>
          <a:p>
            <a:pPr>
              <a:spcBef>
                <a:spcPts val="70"/>
              </a:spcBef>
              <a:buFont typeface="Arial MT"/>
              <a:buChar char="•"/>
            </a:pPr>
            <a:endParaRPr sz="2400" dirty="0">
              <a:latin typeface="Avenir Book" panose="02000503020000020003" pitchFamily="2" charset="0"/>
              <a:cs typeface="Arial M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54EBBF-AFE4-59EB-495B-BCFF821C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85754" y="4511789"/>
            <a:ext cx="10972800" cy="126341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5989786-A7E2-221F-B80A-508DD46BA831}"/>
              </a:ext>
            </a:extLst>
          </p:cNvPr>
          <p:cNvGrpSpPr/>
          <p:nvPr/>
        </p:nvGrpSpPr>
        <p:grpSpPr>
          <a:xfrm>
            <a:off x="594230" y="4209789"/>
            <a:ext cx="17460444" cy="545767"/>
            <a:chOff x="902326" y="3514434"/>
            <a:chExt cx="17460444" cy="5457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DD02F-D71F-A5C7-4721-DD7DAE06BD64}"/>
                </a:ext>
              </a:extLst>
            </p:cNvPr>
            <p:cNvSpPr/>
            <p:nvPr/>
          </p:nvSpPr>
          <p:spPr>
            <a:xfrm>
              <a:off x="2612910" y="3514434"/>
              <a:ext cx="14272046" cy="545767"/>
            </a:xfrm>
            <a:custGeom>
              <a:avLst/>
              <a:gdLst>
                <a:gd name="connsiteX0" fmla="*/ 0 w 14272046"/>
                <a:gd name="connsiteY0" fmla="*/ 0 h 545767"/>
                <a:gd name="connsiteX1" fmla="*/ 536901 w 14272046"/>
                <a:gd name="connsiteY1" fmla="*/ 0 h 545767"/>
                <a:gd name="connsiteX2" fmla="*/ 1216522 w 14272046"/>
                <a:gd name="connsiteY2" fmla="*/ 0 h 545767"/>
                <a:gd name="connsiteX3" fmla="*/ 2038864 w 14272046"/>
                <a:gd name="connsiteY3" fmla="*/ 0 h 545767"/>
                <a:gd name="connsiteX4" fmla="*/ 2861205 w 14272046"/>
                <a:gd name="connsiteY4" fmla="*/ 0 h 545767"/>
                <a:gd name="connsiteX5" fmla="*/ 3683547 w 14272046"/>
                <a:gd name="connsiteY5" fmla="*/ 0 h 545767"/>
                <a:gd name="connsiteX6" fmla="*/ 4648609 w 14272046"/>
                <a:gd name="connsiteY6" fmla="*/ 0 h 545767"/>
                <a:gd name="connsiteX7" fmla="*/ 5328231 w 14272046"/>
                <a:gd name="connsiteY7" fmla="*/ 0 h 545767"/>
                <a:gd name="connsiteX8" fmla="*/ 6150572 w 14272046"/>
                <a:gd name="connsiteY8" fmla="*/ 0 h 545767"/>
                <a:gd name="connsiteX9" fmla="*/ 6830193 w 14272046"/>
                <a:gd name="connsiteY9" fmla="*/ 0 h 545767"/>
                <a:gd name="connsiteX10" fmla="*/ 7509815 w 14272046"/>
                <a:gd name="connsiteY10" fmla="*/ 0 h 545767"/>
                <a:gd name="connsiteX11" fmla="*/ 8189436 w 14272046"/>
                <a:gd name="connsiteY11" fmla="*/ 0 h 545767"/>
                <a:gd name="connsiteX12" fmla="*/ 8440896 w 14272046"/>
                <a:gd name="connsiteY12" fmla="*/ 0 h 545767"/>
                <a:gd name="connsiteX13" fmla="*/ 9263237 w 14272046"/>
                <a:gd name="connsiteY13" fmla="*/ 0 h 545767"/>
                <a:gd name="connsiteX14" fmla="*/ 9514697 w 14272046"/>
                <a:gd name="connsiteY14" fmla="*/ 0 h 545767"/>
                <a:gd name="connsiteX15" fmla="*/ 10194319 w 14272046"/>
                <a:gd name="connsiteY15" fmla="*/ 0 h 545767"/>
                <a:gd name="connsiteX16" fmla="*/ 11159381 w 14272046"/>
                <a:gd name="connsiteY16" fmla="*/ 0 h 545767"/>
                <a:gd name="connsiteX17" fmla="*/ 12124443 w 14272046"/>
                <a:gd name="connsiteY17" fmla="*/ 0 h 545767"/>
                <a:gd name="connsiteX18" fmla="*/ 12946785 w 14272046"/>
                <a:gd name="connsiteY18" fmla="*/ 0 h 545767"/>
                <a:gd name="connsiteX19" fmla="*/ 13483685 w 14272046"/>
                <a:gd name="connsiteY19" fmla="*/ 0 h 545767"/>
                <a:gd name="connsiteX20" fmla="*/ 14272046 w 14272046"/>
                <a:gd name="connsiteY20" fmla="*/ 0 h 545767"/>
                <a:gd name="connsiteX21" fmla="*/ 14272046 w 14272046"/>
                <a:gd name="connsiteY21" fmla="*/ 545767 h 545767"/>
                <a:gd name="connsiteX22" fmla="*/ 13592425 w 14272046"/>
                <a:gd name="connsiteY22" fmla="*/ 545767 h 545767"/>
                <a:gd name="connsiteX23" fmla="*/ 12627363 w 14272046"/>
                <a:gd name="connsiteY23" fmla="*/ 545767 h 545767"/>
                <a:gd name="connsiteX24" fmla="*/ 11947741 w 14272046"/>
                <a:gd name="connsiteY24" fmla="*/ 545767 h 545767"/>
                <a:gd name="connsiteX25" fmla="*/ 10982679 w 14272046"/>
                <a:gd name="connsiteY25" fmla="*/ 545767 h 545767"/>
                <a:gd name="connsiteX26" fmla="*/ 10303058 w 14272046"/>
                <a:gd name="connsiteY26" fmla="*/ 545767 h 545767"/>
                <a:gd name="connsiteX27" fmla="*/ 9480716 w 14272046"/>
                <a:gd name="connsiteY27" fmla="*/ 545767 h 545767"/>
                <a:gd name="connsiteX28" fmla="*/ 9229256 w 14272046"/>
                <a:gd name="connsiteY28" fmla="*/ 545767 h 545767"/>
                <a:gd name="connsiteX29" fmla="*/ 8264194 w 14272046"/>
                <a:gd name="connsiteY29" fmla="*/ 545767 h 545767"/>
                <a:gd name="connsiteX30" fmla="*/ 7727293 w 14272046"/>
                <a:gd name="connsiteY30" fmla="*/ 545767 h 545767"/>
                <a:gd name="connsiteX31" fmla="*/ 6904952 w 14272046"/>
                <a:gd name="connsiteY31" fmla="*/ 545767 h 545767"/>
                <a:gd name="connsiteX32" fmla="*/ 6653492 w 14272046"/>
                <a:gd name="connsiteY32" fmla="*/ 545767 h 545767"/>
                <a:gd name="connsiteX33" fmla="*/ 5688430 w 14272046"/>
                <a:gd name="connsiteY33" fmla="*/ 545767 h 545767"/>
                <a:gd name="connsiteX34" fmla="*/ 5151529 w 14272046"/>
                <a:gd name="connsiteY34" fmla="*/ 545767 h 545767"/>
                <a:gd name="connsiteX35" fmla="*/ 4471908 w 14272046"/>
                <a:gd name="connsiteY35" fmla="*/ 545767 h 545767"/>
                <a:gd name="connsiteX36" fmla="*/ 4077727 w 14272046"/>
                <a:gd name="connsiteY36" fmla="*/ 545767 h 545767"/>
                <a:gd name="connsiteX37" fmla="*/ 3255386 w 14272046"/>
                <a:gd name="connsiteY37" fmla="*/ 545767 h 545767"/>
                <a:gd name="connsiteX38" fmla="*/ 2290324 w 14272046"/>
                <a:gd name="connsiteY38" fmla="*/ 545767 h 545767"/>
                <a:gd name="connsiteX39" fmla="*/ 1753423 w 14272046"/>
                <a:gd name="connsiteY39" fmla="*/ 545767 h 545767"/>
                <a:gd name="connsiteX40" fmla="*/ 788361 w 14272046"/>
                <a:gd name="connsiteY40" fmla="*/ 545767 h 545767"/>
                <a:gd name="connsiteX41" fmla="*/ 0 w 14272046"/>
                <a:gd name="connsiteY41" fmla="*/ 545767 h 545767"/>
                <a:gd name="connsiteX42" fmla="*/ 0 w 14272046"/>
                <a:gd name="connsiteY42" fmla="*/ 0 h 54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272046" h="545767" fill="none" extrusionOk="0">
                  <a:moveTo>
                    <a:pt x="0" y="0"/>
                  </a:moveTo>
                  <a:cubicBezTo>
                    <a:pt x="152392" y="-7961"/>
                    <a:pt x="320921" y="18240"/>
                    <a:pt x="536901" y="0"/>
                  </a:cubicBezTo>
                  <a:cubicBezTo>
                    <a:pt x="752881" y="-18240"/>
                    <a:pt x="1028708" y="14459"/>
                    <a:pt x="1216522" y="0"/>
                  </a:cubicBezTo>
                  <a:cubicBezTo>
                    <a:pt x="1404336" y="-14459"/>
                    <a:pt x="1806606" y="14996"/>
                    <a:pt x="2038864" y="0"/>
                  </a:cubicBezTo>
                  <a:cubicBezTo>
                    <a:pt x="2271122" y="-14996"/>
                    <a:pt x="2641378" y="21575"/>
                    <a:pt x="2861205" y="0"/>
                  </a:cubicBezTo>
                  <a:cubicBezTo>
                    <a:pt x="3081032" y="-21575"/>
                    <a:pt x="3352909" y="18963"/>
                    <a:pt x="3683547" y="0"/>
                  </a:cubicBezTo>
                  <a:cubicBezTo>
                    <a:pt x="4014185" y="-18963"/>
                    <a:pt x="4312930" y="-34644"/>
                    <a:pt x="4648609" y="0"/>
                  </a:cubicBezTo>
                  <a:cubicBezTo>
                    <a:pt x="4984288" y="34644"/>
                    <a:pt x="5148599" y="-25242"/>
                    <a:pt x="5328231" y="0"/>
                  </a:cubicBezTo>
                  <a:cubicBezTo>
                    <a:pt x="5507863" y="25242"/>
                    <a:pt x="5775068" y="32247"/>
                    <a:pt x="6150572" y="0"/>
                  </a:cubicBezTo>
                  <a:cubicBezTo>
                    <a:pt x="6526076" y="-32247"/>
                    <a:pt x="6646279" y="-1992"/>
                    <a:pt x="6830193" y="0"/>
                  </a:cubicBezTo>
                  <a:cubicBezTo>
                    <a:pt x="7014107" y="1992"/>
                    <a:pt x="7172987" y="28417"/>
                    <a:pt x="7509815" y="0"/>
                  </a:cubicBezTo>
                  <a:cubicBezTo>
                    <a:pt x="7846643" y="-28417"/>
                    <a:pt x="8046158" y="-1664"/>
                    <a:pt x="8189436" y="0"/>
                  </a:cubicBezTo>
                  <a:cubicBezTo>
                    <a:pt x="8332714" y="1664"/>
                    <a:pt x="8377033" y="-8458"/>
                    <a:pt x="8440896" y="0"/>
                  </a:cubicBezTo>
                  <a:cubicBezTo>
                    <a:pt x="8504759" y="8458"/>
                    <a:pt x="8908114" y="-29181"/>
                    <a:pt x="9263237" y="0"/>
                  </a:cubicBezTo>
                  <a:cubicBezTo>
                    <a:pt x="9618360" y="29181"/>
                    <a:pt x="9428764" y="4978"/>
                    <a:pt x="9514697" y="0"/>
                  </a:cubicBezTo>
                  <a:cubicBezTo>
                    <a:pt x="9600630" y="-4978"/>
                    <a:pt x="10039236" y="-1425"/>
                    <a:pt x="10194319" y="0"/>
                  </a:cubicBezTo>
                  <a:cubicBezTo>
                    <a:pt x="10349402" y="1425"/>
                    <a:pt x="10856629" y="-46368"/>
                    <a:pt x="11159381" y="0"/>
                  </a:cubicBezTo>
                  <a:cubicBezTo>
                    <a:pt x="11462133" y="46368"/>
                    <a:pt x="11842610" y="-4797"/>
                    <a:pt x="12124443" y="0"/>
                  </a:cubicBezTo>
                  <a:cubicBezTo>
                    <a:pt x="12406276" y="4797"/>
                    <a:pt x="12726731" y="7321"/>
                    <a:pt x="12946785" y="0"/>
                  </a:cubicBezTo>
                  <a:cubicBezTo>
                    <a:pt x="13166839" y="-7321"/>
                    <a:pt x="13273921" y="-23190"/>
                    <a:pt x="13483685" y="0"/>
                  </a:cubicBezTo>
                  <a:cubicBezTo>
                    <a:pt x="13693449" y="23190"/>
                    <a:pt x="14086443" y="-12342"/>
                    <a:pt x="14272046" y="0"/>
                  </a:cubicBezTo>
                  <a:cubicBezTo>
                    <a:pt x="14262598" y="258128"/>
                    <a:pt x="14297647" y="401048"/>
                    <a:pt x="14272046" y="545767"/>
                  </a:cubicBezTo>
                  <a:cubicBezTo>
                    <a:pt x="14012341" y="519404"/>
                    <a:pt x="13786780" y="523929"/>
                    <a:pt x="13592425" y="545767"/>
                  </a:cubicBezTo>
                  <a:cubicBezTo>
                    <a:pt x="13398070" y="567605"/>
                    <a:pt x="13045976" y="526689"/>
                    <a:pt x="12627363" y="545767"/>
                  </a:cubicBezTo>
                  <a:cubicBezTo>
                    <a:pt x="12208750" y="564845"/>
                    <a:pt x="12193817" y="559407"/>
                    <a:pt x="11947741" y="545767"/>
                  </a:cubicBezTo>
                  <a:cubicBezTo>
                    <a:pt x="11701665" y="532127"/>
                    <a:pt x="11444486" y="593025"/>
                    <a:pt x="10982679" y="545767"/>
                  </a:cubicBezTo>
                  <a:cubicBezTo>
                    <a:pt x="10520872" y="498509"/>
                    <a:pt x="10607163" y="570274"/>
                    <a:pt x="10303058" y="545767"/>
                  </a:cubicBezTo>
                  <a:cubicBezTo>
                    <a:pt x="9998953" y="521260"/>
                    <a:pt x="9681697" y="571117"/>
                    <a:pt x="9480716" y="545767"/>
                  </a:cubicBezTo>
                  <a:cubicBezTo>
                    <a:pt x="9279735" y="520417"/>
                    <a:pt x="9349620" y="545823"/>
                    <a:pt x="9229256" y="545767"/>
                  </a:cubicBezTo>
                  <a:cubicBezTo>
                    <a:pt x="9108892" y="545711"/>
                    <a:pt x="8528160" y="515550"/>
                    <a:pt x="8264194" y="545767"/>
                  </a:cubicBezTo>
                  <a:cubicBezTo>
                    <a:pt x="8000228" y="575984"/>
                    <a:pt x="7892232" y="547434"/>
                    <a:pt x="7727293" y="545767"/>
                  </a:cubicBezTo>
                  <a:cubicBezTo>
                    <a:pt x="7562354" y="544100"/>
                    <a:pt x="7277501" y="547463"/>
                    <a:pt x="6904952" y="545767"/>
                  </a:cubicBezTo>
                  <a:cubicBezTo>
                    <a:pt x="6532403" y="544071"/>
                    <a:pt x="6746610" y="556161"/>
                    <a:pt x="6653492" y="545767"/>
                  </a:cubicBezTo>
                  <a:cubicBezTo>
                    <a:pt x="6560374" y="535373"/>
                    <a:pt x="5931708" y="558958"/>
                    <a:pt x="5688430" y="545767"/>
                  </a:cubicBezTo>
                  <a:cubicBezTo>
                    <a:pt x="5445152" y="532576"/>
                    <a:pt x="5407606" y="537924"/>
                    <a:pt x="5151529" y="545767"/>
                  </a:cubicBezTo>
                  <a:cubicBezTo>
                    <a:pt x="4895452" y="553610"/>
                    <a:pt x="4774067" y="537518"/>
                    <a:pt x="4471908" y="545767"/>
                  </a:cubicBezTo>
                  <a:cubicBezTo>
                    <a:pt x="4169749" y="554016"/>
                    <a:pt x="4243692" y="535288"/>
                    <a:pt x="4077727" y="545767"/>
                  </a:cubicBezTo>
                  <a:cubicBezTo>
                    <a:pt x="3911762" y="556246"/>
                    <a:pt x="3655500" y="562406"/>
                    <a:pt x="3255386" y="545767"/>
                  </a:cubicBezTo>
                  <a:cubicBezTo>
                    <a:pt x="2855272" y="529128"/>
                    <a:pt x="2764340" y="590759"/>
                    <a:pt x="2290324" y="545767"/>
                  </a:cubicBezTo>
                  <a:cubicBezTo>
                    <a:pt x="1816308" y="500775"/>
                    <a:pt x="1903743" y="540254"/>
                    <a:pt x="1753423" y="545767"/>
                  </a:cubicBezTo>
                  <a:cubicBezTo>
                    <a:pt x="1603103" y="551280"/>
                    <a:pt x="1123263" y="557029"/>
                    <a:pt x="788361" y="545767"/>
                  </a:cubicBezTo>
                  <a:cubicBezTo>
                    <a:pt x="453459" y="534505"/>
                    <a:pt x="296758" y="557403"/>
                    <a:pt x="0" y="545767"/>
                  </a:cubicBezTo>
                  <a:cubicBezTo>
                    <a:pt x="-8899" y="401850"/>
                    <a:pt x="24550" y="176185"/>
                    <a:pt x="0" y="0"/>
                  </a:cubicBezTo>
                  <a:close/>
                </a:path>
                <a:path w="14272046" h="545767" stroke="0" extrusionOk="0">
                  <a:moveTo>
                    <a:pt x="0" y="0"/>
                  </a:moveTo>
                  <a:cubicBezTo>
                    <a:pt x="197735" y="2228"/>
                    <a:pt x="331111" y="5705"/>
                    <a:pt x="536901" y="0"/>
                  </a:cubicBezTo>
                  <a:cubicBezTo>
                    <a:pt x="742691" y="-5705"/>
                    <a:pt x="724843" y="4694"/>
                    <a:pt x="788361" y="0"/>
                  </a:cubicBezTo>
                  <a:cubicBezTo>
                    <a:pt x="851879" y="-4694"/>
                    <a:pt x="1296167" y="17064"/>
                    <a:pt x="1753423" y="0"/>
                  </a:cubicBezTo>
                  <a:cubicBezTo>
                    <a:pt x="2210679" y="-17064"/>
                    <a:pt x="2076378" y="-21362"/>
                    <a:pt x="2290324" y="0"/>
                  </a:cubicBezTo>
                  <a:cubicBezTo>
                    <a:pt x="2504270" y="21362"/>
                    <a:pt x="2585083" y="-1942"/>
                    <a:pt x="2827224" y="0"/>
                  </a:cubicBezTo>
                  <a:cubicBezTo>
                    <a:pt x="3069365" y="1942"/>
                    <a:pt x="3489787" y="-11673"/>
                    <a:pt x="3792287" y="0"/>
                  </a:cubicBezTo>
                  <a:cubicBezTo>
                    <a:pt x="4094787" y="11673"/>
                    <a:pt x="4002793" y="-13868"/>
                    <a:pt x="4186467" y="0"/>
                  </a:cubicBezTo>
                  <a:cubicBezTo>
                    <a:pt x="4370141" y="13868"/>
                    <a:pt x="4937203" y="-21415"/>
                    <a:pt x="5151529" y="0"/>
                  </a:cubicBezTo>
                  <a:cubicBezTo>
                    <a:pt x="5365855" y="21415"/>
                    <a:pt x="5892062" y="-24432"/>
                    <a:pt x="6116591" y="0"/>
                  </a:cubicBezTo>
                  <a:cubicBezTo>
                    <a:pt x="6341120" y="24432"/>
                    <a:pt x="6534235" y="-14929"/>
                    <a:pt x="6796212" y="0"/>
                  </a:cubicBezTo>
                  <a:cubicBezTo>
                    <a:pt x="7058189" y="14929"/>
                    <a:pt x="7315514" y="35654"/>
                    <a:pt x="7761275" y="0"/>
                  </a:cubicBezTo>
                  <a:cubicBezTo>
                    <a:pt x="8207036" y="-35654"/>
                    <a:pt x="8159576" y="16489"/>
                    <a:pt x="8298175" y="0"/>
                  </a:cubicBezTo>
                  <a:cubicBezTo>
                    <a:pt x="8436774" y="-16489"/>
                    <a:pt x="8640265" y="22992"/>
                    <a:pt x="8835076" y="0"/>
                  </a:cubicBezTo>
                  <a:cubicBezTo>
                    <a:pt x="9029887" y="-22992"/>
                    <a:pt x="9383238" y="-17562"/>
                    <a:pt x="9657418" y="0"/>
                  </a:cubicBezTo>
                  <a:cubicBezTo>
                    <a:pt x="9931598" y="17562"/>
                    <a:pt x="9994361" y="-2826"/>
                    <a:pt x="10194319" y="0"/>
                  </a:cubicBezTo>
                  <a:cubicBezTo>
                    <a:pt x="10394277" y="2826"/>
                    <a:pt x="10909056" y="-10654"/>
                    <a:pt x="11159381" y="0"/>
                  </a:cubicBezTo>
                  <a:cubicBezTo>
                    <a:pt x="11409706" y="10654"/>
                    <a:pt x="11770615" y="-17617"/>
                    <a:pt x="12124443" y="0"/>
                  </a:cubicBezTo>
                  <a:cubicBezTo>
                    <a:pt x="12478271" y="17617"/>
                    <a:pt x="12653867" y="17768"/>
                    <a:pt x="12804064" y="0"/>
                  </a:cubicBezTo>
                  <a:cubicBezTo>
                    <a:pt x="12954261" y="-17768"/>
                    <a:pt x="13133538" y="18404"/>
                    <a:pt x="13340965" y="0"/>
                  </a:cubicBezTo>
                  <a:cubicBezTo>
                    <a:pt x="13548392" y="-18404"/>
                    <a:pt x="13532093" y="945"/>
                    <a:pt x="13592425" y="0"/>
                  </a:cubicBezTo>
                  <a:cubicBezTo>
                    <a:pt x="13652757" y="-945"/>
                    <a:pt x="13949134" y="32277"/>
                    <a:pt x="14272046" y="0"/>
                  </a:cubicBezTo>
                  <a:cubicBezTo>
                    <a:pt x="14272124" y="226232"/>
                    <a:pt x="14261068" y="407414"/>
                    <a:pt x="14272046" y="545767"/>
                  </a:cubicBezTo>
                  <a:cubicBezTo>
                    <a:pt x="14022854" y="546026"/>
                    <a:pt x="13904766" y="525664"/>
                    <a:pt x="13735145" y="545767"/>
                  </a:cubicBezTo>
                  <a:cubicBezTo>
                    <a:pt x="13565524" y="565870"/>
                    <a:pt x="13212133" y="541697"/>
                    <a:pt x="13055524" y="545767"/>
                  </a:cubicBezTo>
                  <a:cubicBezTo>
                    <a:pt x="12898915" y="549837"/>
                    <a:pt x="12908047" y="552322"/>
                    <a:pt x="12804064" y="545767"/>
                  </a:cubicBezTo>
                  <a:cubicBezTo>
                    <a:pt x="12700081" y="539212"/>
                    <a:pt x="12621399" y="550090"/>
                    <a:pt x="12552604" y="545767"/>
                  </a:cubicBezTo>
                  <a:cubicBezTo>
                    <a:pt x="12483809" y="541444"/>
                    <a:pt x="12094516" y="539155"/>
                    <a:pt x="11872983" y="545767"/>
                  </a:cubicBezTo>
                  <a:cubicBezTo>
                    <a:pt x="11651450" y="552379"/>
                    <a:pt x="11562279" y="528467"/>
                    <a:pt x="11478803" y="545767"/>
                  </a:cubicBezTo>
                  <a:cubicBezTo>
                    <a:pt x="11395327" y="563067"/>
                    <a:pt x="11050534" y="569930"/>
                    <a:pt x="10656461" y="545767"/>
                  </a:cubicBezTo>
                  <a:cubicBezTo>
                    <a:pt x="10262388" y="521604"/>
                    <a:pt x="10457480" y="526920"/>
                    <a:pt x="10262281" y="545767"/>
                  </a:cubicBezTo>
                  <a:cubicBezTo>
                    <a:pt x="10067082" y="564614"/>
                    <a:pt x="9770098" y="550679"/>
                    <a:pt x="9439939" y="545767"/>
                  </a:cubicBezTo>
                  <a:cubicBezTo>
                    <a:pt x="9109780" y="540855"/>
                    <a:pt x="9280447" y="533664"/>
                    <a:pt x="9188479" y="545767"/>
                  </a:cubicBezTo>
                  <a:cubicBezTo>
                    <a:pt x="9096511" y="557870"/>
                    <a:pt x="8628581" y="585995"/>
                    <a:pt x="8366137" y="545767"/>
                  </a:cubicBezTo>
                  <a:cubicBezTo>
                    <a:pt x="8103693" y="505539"/>
                    <a:pt x="8072338" y="546954"/>
                    <a:pt x="7971957" y="545767"/>
                  </a:cubicBezTo>
                  <a:cubicBezTo>
                    <a:pt x="7871576" y="544580"/>
                    <a:pt x="7807977" y="533645"/>
                    <a:pt x="7720497" y="545767"/>
                  </a:cubicBezTo>
                  <a:cubicBezTo>
                    <a:pt x="7633017" y="557889"/>
                    <a:pt x="7517413" y="540516"/>
                    <a:pt x="7326317" y="545767"/>
                  </a:cubicBezTo>
                  <a:cubicBezTo>
                    <a:pt x="7135221" y="551018"/>
                    <a:pt x="6777749" y="572414"/>
                    <a:pt x="6503975" y="545767"/>
                  </a:cubicBezTo>
                  <a:cubicBezTo>
                    <a:pt x="6230201" y="519120"/>
                    <a:pt x="6272774" y="526181"/>
                    <a:pt x="6109795" y="545767"/>
                  </a:cubicBezTo>
                  <a:cubicBezTo>
                    <a:pt x="5946816" y="565353"/>
                    <a:pt x="5948554" y="544504"/>
                    <a:pt x="5858335" y="545767"/>
                  </a:cubicBezTo>
                  <a:cubicBezTo>
                    <a:pt x="5768116" y="547030"/>
                    <a:pt x="5582600" y="535180"/>
                    <a:pt x="5464155" y="545767"/>
                  </a:cubicBezTo>
                  <a:cubicBezTo>
                    <a:pt x="5345710" y="556354"/>
                    <a:pt x="5170059" y="521393"/>
                    <a:pt x="4927254" y="545767"/>
                  </a:cubicBezTo>
                  <a:cubicBezTo>
                    <a:pt x="4684449" y="570141"/>
                    <a:pt x="4483543" y="538932"/>
                    <a:pt x="4247633" y="545767"/>
                  </a:cubicBezTo>
                  <a:cubicBezTo>
                    <a:pt x="4011723" y="552602"/>
                    <a:pt x="3995199" y="552082"/>
                    <a:pt x="3853452" y="545767"/>
                  </a:cubicBezTo>
                  <a:cubicBezTo>
                    <a:pt x="3711705" y="539452"/>
                    <a:pt x="3237342" y="538272"/>
                    <a:pt x="2888390" y="545767"/>
                  </a:cubicBezTo>
                  <a:cubicBezTo>
                    <a:pt x="2539438" y="553262"/>
                    <a:pt x="2353820" y="572641"/>
                    <a:pt x="2208769" y="545767"/>
                  </a:cubicBezTo>
                  <a:cubicBezTo>
                    <a:pt x="2063718" y="518893"/>
                    <a:pt x="1485545" y="588755"/>
                    <a:pt x="1243707" y="545767"/>
                  </a:cubicBezTo>
                  <a:cubicBezTo>
                    <a:pt x="1001869" y="502779"/>
                    <a:pt x="393834" y="604459"/>
                    <a:pt x="0" y="545767"/>
                  </a:cubicBezTo>
                  <a:cubicBezTo>
                    <a:pt x="1972" y="376470"/>
                    <a:pt x="-10967" y="23061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DE2EE85-2BAF-2B81-AAF4-527E87D20B03}"/>
                </a:ext>
              </a:extLst>
            </p:cNvPr>
            <p:cNvSpPr txBox="1"/>
            <p:nvPr/>
          </p:nvSpPr>
          <p:spPr>
            <a:xfrm>
              <a:off x="902326" y="3535778"/>
              <a:ext cx="174604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5240" algn="ctr">
                <a:tabLst>
                  <a:tab pos="712470" algn="l"/>
                </a:tabLst>
              </a:pPr>
              <a:r>
                <a:rPr lang="ar" sz="2800" b="1" dirty="0">
                  <a:latin typeface="Avenir "/>
                  <a:cs typeface="Arial"/>
                </a:rPr>
                <a:t>مستوى المعرفة بمجالات التدخل المقترحة والمستفيدين المستهدفين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EED7B97-B52E-6B03-708E-AA1DA80578A7}"/>
              </a:ext>
            </a:extLst>
          </p:cNvPr>
          <p:cNvSpPr/>
          <p:nvPr/>
        </p:nvSpPr>
        <p:spPr>
          <a:xfrm>
            <a:off x="5835651" y="7789645"/>
            <a:ext cx="8414726" cy="461665"/>
          </a:xfrm>
          <a:custGeom>
            <a:avLst/>
            <a:gdLst>
              <a:gd name="connsiteX0" fmla="*/ 0 w 8414726"/>
              <a:gd name="connsiteY0" fmla="*/ 0 h 461665"/>
              <a:gd name="connsiteX1" fmla="*/ 563139 w 8414726"/>
              <a:gd name="connsiteY1" fmla="*/ 0 h 461665"/>
              <a:gd name="connsiteX2" fmla="*/ 1210426 w 8414726"/>
              <a:gd name="connsiteY2" fmla="*/ 0 h 461665"/>
              <a:gd name="connsiteX3" fmla="*/ 1941860 w 8414726"/>
              <a:gd name="connsiteY3" fmla="*/ 0 h 461665"/>
              <a:gd name="connsiteX4" fmla="*/ 2504999 w 8414726"/>
              <a:gd name="connsiteY4" fmla="*/ 0 h 461665"/>
              <a:gd name="connsiteX5" fmla="*/ 3152286 w 8414726"/>
              <a:gd name="connsiteY5" fmla="*/ 0 h 461665"/>
              <a:gd name="connsiteX6" fmla="*/ 3967867 w 8414726"/>
              <a:gd name="connsiteY6" fmla="*/ 0 h 461665"/>
              <a:gd name="connsiteX7" fmla="*/ 4446859 w 8414726"/>
              <a:gd name="connsiteY7" fmla="*/ 0 h 461665"/>
              <a:gd name="connsiteX8" fmla="*/ 5178293 w 8414726"/>
              <a:gd name="connsiteY8" fmla="*/ 0 h 461665"/>
              <a:gd name="connsiteX9" fmla="*/ 5657285 w 8414726"/>
              <a:gd name="connsiteY9" fmla="*/ 0 h 461665"/>
              <a:gd name="connsiteX10" fmla="*/ 6304572 w 8414726"/>
              <a:gd name="connsiteY10" fmla="*/ 0 h 461665"/>
              <a:gd name="connsiteX11" fmla="*/ 7036006 w 8414726"/>
              <a:gd name="connsiteY11" fmla="*/ 0 h 461665"/>
              <a:gd name="connsiteX12" fmla="*/ 7430850 w 8414726"/>
              <a:gd name="connsiteY12" fmla="*/ 0 h 461665"/>
              <a:gd name="connsiteX13" fmla="*/ 7825695 w 8414726"/>
              <a:gd name="connsiteY13" fmla="*/ 0 h 461665"/>
              <a:gd name="connsiteX14" fmla="*/ 8414726 w 8414726"/>
              <a:gd name="connsiteY14" fmla="*/ 0 h 461665"/>
              <a:gd name="connsiteX15" fmla="*/ 8414726 w 8414726"/>
              <a:gd name="connsiteY15" fmla="*/ 461665 h 461665"/>
              <a:gd name="connsiteX16" fmla="*/ 7683292 w 8414726"/>
              <a:gd name="connsiteY16" fmla="*/ 461665 h 461665"/>
              <a:gd name="connsiteX17" fmla="*/ 7036006 w 8414726"/>
              <a:gd name="connsiteY17" fmla="*/ 461665 h 461665"/>
              <a:gd name="connsiteX18" fmla="*/ 6472866 w 8414726"/>
              <a:gd name="connsiteY18" fmla="*/ 461665 h 461665"/>
              <a:gd name="connsiteX19" fmla="*/ 5741432 w 8414726"/>
              <a:gd name="connsiteY19" fmla="*/ 461665 h 461665"/>
              <a:gd name="connsiteX20" fmla="*/ 5094146 w 8414726"/>
              <a:gd name="connsiteY20" fmla="*/ 461665 h 461665"/>
              <a:gd name="connsiteX21" fmla="*/ 4278565 w 8414726"/>
              <a:gd name="connsiteY21" fmla="*/ 461665 h 461665"/>
              <a:gd name="connsiteX22" fmla="*/ 3462983 w 8414726"/>
              <a:gd name="connsiteY22" fmla="*/ 461665 h 461665"/>
              <a:gd name="connsiteX23" fmla="*/ 2731550 w 8414726"/>
              <a:gd name="connsiteY23" fmla="*/ 461665 h 461665"/>
              <a:gd name="connsiteX24" fmla="*/ 2000116 w 8414726"/>
              <a:gd name="connsiteY24" fmla="*/ 461665 h 461665"/>
              <a:gd name="connsiteX25" fmla="*/ 1268682 w 8414726"/>
              <a:gd name="connsiteY25" fmla="*/ 461665 h 461665"/>
              <a:gd name="connsiteX26" fmla="*/ 789690 w 8414726"/>
              <a:gd name="connsiteY26" fmla="*/ 461665 h 461665"/>
              <a:gd name="connsiteX27" fmla="*/ 0 w 8414726"/>
              <a:gd name="connsiteY27" fmla="*/ 461665 h 461665"/>
              <a:gd name="connsiteX28" fmla="*/ 0 w 8414726"/>
              <a:gd name="connsiteY2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4726" h="461665" fill="none" extrusionOk="0">
                <a:moveTo>
                  <a:pt x="0" y="0"/>
                </a:moveTo>
                <a:cubicBezTo>
                  <a:pt x="250564" y="14027"/>
                  <a:pt x="384152" y="-25724"/>
                  <a:pt x="563139" y="0"/>
                </a:cubicBezTo>
                <a:cubicBezTo>
                  <a:pt x="742126" y="25724"/>
                  <a:pt x="1019581" y="30452"/>
                  <a:pt x="1210426" y="0"/>
                </a:cubicBezTo>
                <a:cubicBezTo>
                  <a:pt x="1401271" y="-30452"/>
                  <a:pt x="1674294" y="10391"/>
                  <a:pt x="1941860" y="0"/>
                </a:cubicBezTo>
                <a:cubicBezTo>
                  <a:pt x="2209426" y="-10391"/>
                  <a:pt x="2238771" y="-13089"/>
                  <a:pt x="2504999" y="0"/>
                </a:cubicBezTo>
                <a:cubicBezTo>
                  <a:pt x="2771227" y="13089"/>
                  <a:pt x="2832993" y="31818"/>
                  <a:pt x="3152286" y="0"/>
                </a:cubicBezTo>
                <a:cubicBezTo>
                  <a:pt x="3471579" y="-31818"/>
                  <a:pt x="3575822" y="28733"/>
                  <a:pt x="3967867" y="0"/>
                </a:cubicBezTo>
                <a:cubicBezTo>
                  <a:pt x="4359912" y="-28733"/>
                  <a:pt x="4339468" y="6079"/>
                  <a:pt x="4446859" y="0"/>
                </a:cubicBezTo>
                <a:cubicBezTo>
                  <a:pt x="4554250" y="-6079"/>
                  <a:pt x="4964517" y="29094"/>
                  <a:pt x="5178293" y="0"/>
                </a:cubicBezTo>
                <a:cubicBezTo>
                  <a:pt x="5392069" y="-29094"/>
                  <a:pt x="5441499" y="-8983"/>
                  <a:pt x="5657285" y="0"/>
                </a:cubicBezTo>
                <a:cubicBezTo>
                  <a:pt x="5873071" y="8983"/>
                  <a:pt x="5989996" y="-3320"/>
                  <a:pt x="6304572" y="0"/>
                </a:cubicBezTo>
                <a:cubicBezTo>
                  <a:pt x="6619148" y="3320"/>
                  <a:pt x="6701929" y="18489"/>
                  <a:pt x="7036006" y="0"/>
                </a:cubicBezTo>
                <a:cubicBezTo>
                  <a:pt x="7370083" y="-18489"/>
                  <a:pt x="7278526" y="-5580"/>
                  <a:pt x="7430850" y="0"/>
                </a:cubicBezTo>
                <a:cubicBezTo>
                  <a:pt x="7583174" y="5580"/>
                  <a:pt x="7656247" y="13720"/>
                  <a:pt x="7825695" y="0"/>
                </a:cubicBezTo>
                <a:cubicBezTo>
                  <a:pt x="7995143" y="-13720"/>
                  <a:pt x="8175141" y="16814"/>
                  <a:pt x="8414726" y="0"/>
                </a:cubicBezTo>
                <a:cubicBezTo>
                  <a:pt x="8403696" y="105749"/>
                  <a:pt x="8404298" y="237882"/>
                  <a:pt x="8414726" y="461665"/>
                </a:cubicBezTo>
                <a:cubicBezTo>
                  <a:pt x="8193034" y="495980"/>
                  <a:pt x="7869057" y="460859"/>
                  <a:pt x="7683292" y="461665"/>
                </a:cubicBezTo>
                <a:cubicBezTo>
                  <a:pt x="7497527" y="462471"/>
                  <a:pt x="7344229" y="466041"/>
                  <a:pt x="7036006" y="461665"/>
                </a:cubicBezTo>
                <a:cubicBezTo>
                  <a:pt x="6727783" y="457289"/>
                  <a:pt x="6722920" y="438098"/>
                  <a:pt x="6472866" y="461665"/>
                </a:cubicBezTo>
                <a:cubicBezTo>
                  <a:pt x="6222812" y="485232"/>
                  <a:pt x="5948656" y="433465"/>
                  <a:pt x="5741432" y="461665"/>
                </a:cubicBezTo>
                <a:cubicBezTo>
                  <a:pt x="5534208" y="489865"/>
                  <a:pt x="5228092" y="472878"/>
                  <a:pt x="5094146" y="461665"/>
                </a:cubicBezTo>
                <a:cubicBezTo>
                  <a:pt x="4960200" y="450452"/>
                  <a:pt x="4685278" y="472597"/>
                  <a:pt x="4278565" y="461665"/>
                </a:cubicBezTo>
                <a:cubicBezTo>
                  <a:pt x="3871852" y="450733"/>
                  <a:pt x="3650473" y="495715"/>
                  <a:pt x="3462983" y="461665"/>
                </a:cubicBezTo>
                <a:cubicBezTo>
                  <a:pt x="3275493" y="427615"/>
                  <a:pt x="2926858" y="437489"/>
                  <a:pt x="2731550" y="461665"/>
                </a:cubicBezTo>
                <a:cubicBezTo>
                  <a:pt x="2536242" y="485841"/>
                  <a:pt x="2280929" y="426538"/>
                  <a:pt x="2000116" y="461665"/>
                </a:cubicBezTo>
                <a:cubicBezTo>
                  <a:pt x="1719303" y="496792"/>
                  <a:pt x="1496066" y="482803"/>
                  <a:pt x="1268682" y="461665"/>
                </a:cubicBezTo>
                <a:cubicBezTo>
                  <a:pt x="1041298" y="440527"/>
                  <a:pt x="954631" y="483010"/>
                  <a:pt x="789690" y="461665"/>
                </a:cubicBezTo>
                <a:cubicBezTo>
                  <a:pt x="624749" y="440320"/>
                  <a:pt x="305763" y="428802"/>
                  <a:pt x="0" y="461665"/>
                </a:cubicBezTo>
                <a:cubicBezTo>
                  <a:pt x="17586" y="338926"/>
                  <a:pt x="18326" y="222655"/>
                  <a:pt x="0" y="0"/>
                </a:cubicBezTo>
                <a:close/>
              </a:path>
              <a:path w="8414726" h="461665" stroke="0" extrusionOk="0">
                <a:moveTo>
                  <a:pt x="0" y="0"/>
                </a:moveTo>
                <a:cubicBezTo>
                  <a:pt x="219433" y="-18298"/>
                  <a:pt x="325458" y="-12012"/>
                  <a:pt x="563139" y="0"/>
                </a:cubicBezTo>
                <a:cubicBezTo>
                  <a:pt x="800820" y="12012"/>
                  <a:pt x="865060" y="-13893"/>
                  <a:pt x="957984" y="0"/>
                </a:cubicBezTo>
                <a:cubicBezTo>
                  <a:pt x="1050908" y="13893"/>
                  <a:pt x="1392498" y="-17829"/>
                  <a:pt x="1773565" y="0"/>
                </a:cubicBezTo>
                <a:cubicBezTo>
                  <a:pt x="2154632" y="17829"/>
                  <a:pt x="2060522" y="18310"/>
                  <a:pt x="2336705" y="0"/>
                </a:cubicBezTo>
                <a:cubicBezTo>
                  <a:pt x="2612888" y="-18310"/>
                  <a:pt x="2737173" y="388"/>
                  <a:pt x="2899844" y="0"/>
                </a:cubicBezTo>
                <a:cubicBezTo>
                  <a:pt x="3062515" y="-388"/>
                  <a:pt x="3446238" y="-13588"/>
                  <a:pt x="3715425" y="0"/>
                </a:cubicBezTo>
                <a:cubicBezTo>
                  <a:pt x="3984612" y="13588"/>
                  <a:pt x="4034465" y="18044"/>
                  <a:pt x="4194417" y="0"/>
                </a:cubicBezTo>
                <a:cubicBezTo>
                  <a:pt x="4354369" y="-18044"/>
                  <a:pt x="4659101" y="-34600"/>
                  <a:pt x="5009998" y="0"/>
                </a:cubicBezTo>
                <a:cubicBezTo>
                  <a:pt x="5360895" y="34600"/>
                  <a:pt x="5587308" y="28963"/>
                  <a:pt x="5825580" y="0"/>
                </a:cubicBezTo>
                <a:cubicBezTo>
                  <a:pt x="6063852" y="-28963"/>
                  <a:pt x="6254309" y="-10837"/>
                  <a:pt x="6472866" y="0"/>
                </a:cubicBezTo>
                <a:cubicBezTo>
                  <a:pt x="6691423" y="10837"/>
                  <a:pt x="6891835" y="-13321"/>
                  <a:pt x="7288447" y="0"/>
                </a:cubicBezTo>
                <a:cubicBezTo>
                  <a:pt x="7685059" y="13321"/>
                  <a:pt x="7616676" y="5971"/>
                  <a:pt x="7851587" y="0"/>
                </a:cubicBezTo>
                <a:cubicBezTo>
                  <a:pt x="8086498" y="-5971"/>
                  <a:pt x="8233978" y="-8521"/>
                  <a:pt x="8414726" y="0"/>
                </a:cubicBezTo>
                <a:cubicBezTo>
                  <a:pt x="8404703" y="187572"/>
                  <a:pt x="8427074" y="289698"/>
                  <a:pt x="8414726" y="461665"/>
                </a:cubicBezTo>
                <a:cubicBezTo>
                  <a:pt x="8149641" y="480083"/>
                  <a:pt x="7946577" y="434910"/>
                  <a:pt x="7767439" y="461665"/>
                </a:cubicBezTo>
                <a:cubicBezTo>
                  <a:pt x="7588301" y="488420"/>
                  <a:pt x="7333593" y="482731"/>
                  <a:pt x="7120153" y="461665"/>
                </a:cubicBezTo>
                <a:cubicBezTo>
                  <a:pt x="6906713" y="440599"/>
                  <a:pt x="6567601" y="429072"/>
                  <a:pt x="6304572" y="461665"/>
                </a:cubicBezTo>
                <a:cubicBezTo>
                  <a:pt x="6041543" y="494258"/>
                  <a:pt x="5803024" y="492714"/>
                  <a:pt x="5657285" y="461665"/>
                </a:cubicBezTo>
                <a:cubicBezTo>
                  <a:pt x="5511546" y="430616"/>
                  <a:pt x="5452677" y="478033"/>
                  <a:pt x="5262440" y="461665"/>
                </a:cubicBezTo>
                <a:cubicBezTo>
                  <a:pt x="5072203" y="445297"/>
                  <a:pt x="5019446" y="441092"/>
                  <a:pt x="4783448" y="461665"/>
                </a:cubicBezTo>
                <a:cubicBezTo>
                  <a:pt x="4547450" y="482238"/>
                  <a:pt x="4202897" y="467415"/>
                  <a:pt x="3967867" y="461665"/>
                </a:cubicBezTo>
                <a:cubicBezTo>
                  <a:pt x="3732837" y="455915"/>
                  <a:pt x="3614304" y="438357"/>
                  <a:pt x="3320580" y="461665"/>
                </a:cubicBezTo>
                <a:cubicBezTo>
                  <a:pt x="3026856" y="484973"/>
                  <a:pt x="3061572" y="439607"/>
                  <a:pt x="2841588" y="461665"/>
                </a:cubicBezTo>
                <a:cubicBezTo>
                  <a:pt x="2621604" y="483723"/>
                  <a:pt x="2407491" y="479286"/>
                  <a:pt x="2194302" y="461665"/>
                </a:cubicBezTo>
                <a:cubicBezTo>
                  <a:pt x="1981113" y="444044"/>
                  <a:pt x="1886562" y="469367"/>
                  <a:pt x="1799457" y="461665"/>
                </a:cubicBezTo>
                <a:cubicBezTo>
                  <a:pt x="1712353" y="453963"/>
                  <a:pt x="1508702" y="464148"/>
                  <a:pt x="1404612" y="461665"/>
                </a:cubicBezTo>
                <a:cubicBezTo>
                  <a:pt x="1300522" y="459182"/>
                  <a:pt x="1000047" y="443422"/>
                  <a:pt x="757325" y="461665"/>
                </a:cubicBezTo>
                <a:cubicBezTo>
                  <a:pt x="514603" y="479908"/>
                  <a:pt x="247494" y="475927"/>
                  <a:pt x="0" y="461665"/>
                </a:cubicBezTo>
                <a:cubicBezTo>
                  <a:pt x="15775" y="301126"/>
                  <a:pt x="-9900" y="1891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" sz="2800" b="1" dirty="0">
                <a:solidFill>
                  <a:schemeClr val="tx1"/>
                </a:solidFill>
                <a:latin typeface="Avenir" panose="020B0503020203020204" pitchFamily="34" charset="0"/>
              </a:rPr>
              <a:t>اتساق وجودة الميزانية المقدمة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ACAC2B0-D00A-24AE-7BF0-808930A86CF8}"/>
              </a:ext>
            </a:extLst>
          </p:cNvPr>
          <p:cNvGrpSpPr/>
          <p:nvPr/>
        </p:nvGrpSpPr>
        <p:grpSpPr>
          <a:xfrm>
            <a:off x="3355266" y="5073595"/>
            <a:ext cx="15195304" cy="571734"/>
            <a:chOff x="5272275" y="4725450"/>
            <a:chExt cx="15195304" cy="5717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A92DDA-FFA0-A1F5-865A-A84A2BD61291}"/>
                </a:ext>
              </a:extLst>
            </p:cNvPr>
            <p:cNvSpPr/>
            <p:nvPr/>
          </p:nvSpPr>
          <p:spPr>
            <a:xfrm rot="21433350">
              <a:off x="5284419" y="4833936"/>
              <a:ext cx="12577118" cy="463248"/>
            </a:xfrm>
            <a:custGeom>
              <a:avLst/>
              <a:gdLst>
                <a:gd name="connsiteX0" fmla="*/ 0 w 12577118"/>
                <a:gd name="connsiteY0" fmla="*/ 0 h 463248"/>
                <a:gd name="connsiteX1" fmla="*/ 321415 w 12577118"/>
                <a:gd name="connsiteY1" fmla="*/ 0 h 463248"/>
                <a:gd name="connsiteX2" fmla="*/ 1271686 w 12577118"/>
                <a:gd name="connsiteY2" fmla="*/ 0 h 463248"/>
                <a:gd name="connsiteX3" fmla="*/ 1970415 w 12577118"/>
                <a:gd name="connsiteY3" fmla="*/ 0 h 463248"/>
                <a:gd name="connsiteX4" fmla="*/ 2291830 w 12577118"/>
                <a:gd name="connsiteY4" fmla="*/ 0 h 463248"/>
                <a:gd name="connsiteX5" fmla="*/ 2990559 w 12577118"/>
                <a:gd name="connsiteY5" fmla="*/ 0 h 463248"/>
                <a:gd name="connsiteX6" fmla="*/ 3940830 w 12577118"/>
                <a:gd name="connsiteY6" fmla="*/ 0 h 463248"/>
                <a:gd name="connsiteX7" fmla="*/ 4513788 w 12577118"/>
                <a:gd name="connsiteY7" fmla="*/ 0 h 463248"/>
                <a:gd name="connsiteX8" fmla="*/ 5086746 w 12577118"/>
                <a:gd name="connsiteY8" fmla="*/ 0 h 463248"/>
                <a:gd name="connsiteX9" fmla="*/ 5785474 w 12577118"/>
                <a:gd name="connsiteY9" fmla="*/ 0 h 463248"/>
                <a:gd name="connsiteX10" fmla="*/ 6609974 w 12577118"/>
                <a:gd name="connsiteY10" fmla="*/ 0 h 463248"/>
                <a:gd name="connsiteX11" fmla="*/ 7434474 w 12577118"/>
                <a:gd name="connsiteY11" fmla="*/ 0 h 463248"/>
                <a:gd name="connsiteX12" fmla="*/ 8258974 w 12577118"/>
                <a:gd name="connsiteY12" fmla="*/ 0 h 463248"/>
                <a:gd name="connsiteX13" fmla="*/ 9209245 w 12577118"/>
                <a:gd name="connsiteY13" fmla="*/ 0 h 463248"/>
                <a:gd name="connsiteX14" fmla="*/ 9907974 w 12577118"/>
                <a:gd name="connsiteY14" fmla="*/ 0 h 463248"/>
                <a:gd name="connsiteX15" fmla="*/ 10732474 w 12577118"/>
                <a:gd name="connsiteY15" fmla="*/ 0 h 463248"/>
                <a:gd name="connsiteX16" fmla="*/ 11431203 w 12577118"/>
                <a:gd name="connsiteY16" fmla="*/ 0 h 463248"/>
                <a:gd name="connsiteX17" fmla="*/ 12577118 w 12577118"/>
                <a:gd name="connsiteY17" fmla="*/ 0 h 463248"/>
                <a:gd name="connsiteX18" fmla="*/ 12577118 w 12577118"/>
                <a:gd name="connsiteY18" fmla="*/ 463248 h 463248"/>
                <a:gd name="connsiteX19" fmla="*/ 11626847 w 12577118"/>
                <a:gd name="connsiteY19" fmla="*/ 463248 h 463248"/>
                <a:gd name="connsiteX20" fmla="*/ 11053889 w 12577118"/>
                <a:gd name="connsiteY20" fmla="*/ 463248 h 463248"/>
                <a:gd name="connsiteX21" fmla="*/ 10480932 w 12577118"/>
                <a:gd name="connsiteY21" fmla="*/ 463248 h 463248"/>
                <a:gd name="connsiteX22" fmla="*/ 9907974 w 12577118"/>
                <a:gd name="connsiteY22" fmla="*/ 463248 h 463248"/>
                <a:gd name="connsiteX23" fmla="*/ 9083474 w 12577118"/>
                <a:gd name="connsiteY23" fmla="*/ 463248 h 463248"/>
                <a:gd name="connsiteX24" fmla="*/ 8384745 w 12577118"/>
                <a:gd name="connsiteY24" fmla="*/ 463248 h 463248"/>
                <a:gd name="connsiteX25" fmla="*/ 8063330 w 12577118"/>
                <a:gd name="connsiteY25" fmla="*/ 463248 h 463248"/>
                <a:gd name="connsiteX26" fmla="*/ 7490372 w 12577118"/>
                <a:gd name="connsiteY26" fmla="*/ 463248 h 463248"/>
                <a:gd name="connsiteX27" fmla="*/ 6665873 w 12577118"/>
                <a:gd name="connsiteY27" fmla="*/ 463248 h 463248"/>
                <a:gd name="connsiteX28" fmla="*/ 6218686 w 12577118"/>
                <a:gd name="connsiteY28" fmla="*/ 463248 h 463248"/>
                <a:gd name="connsiteX29" fmla="*/ 5268415 w 12577118"/>
                <a:gd name="connsiteY29" fmla="*/ 463248 h 463248"/>
                <a:gd name="connsiteX30" fmla="*/ 4318144 w 12577118"/>
                <a:gd name="connsiteY30" fmla="*/ 463248 h 463248"/>
                <a:gd name="connsiteX31" fmla="*/ 3619415 w 12577118"/>
                <a:gd name="connsiteY31" fmla="*/ 463248 h 463248"/>
                <a:gd name="connsiteX32" fmla="*/ 2669144 w 12577118"/>
                <a:gd name="connsiteY32" fmla="*/ 463248 h 463248"/>
                <a:gd name="connsiteX33" fmla="*/ 1970415 w 12577118"/>
                <a:gd name="connsiteY33" fmla="*/ 463248 h 463248"/>
                <a:gd name="connsiteX34" fmla="*/ 1145915 w 12577118"/>
                <a:gd name="connsiteY34" fmla="*/ 463248 h 463248"/>
                <a:gd name="connsiteX35" fmla="*/ 824500 w 12577118"/>
                <a:gd name="connsiteY35" fmla="*/ 463248 h 463248"/>
                <a:gd name="connsiteX36" fmla="*/ 0 w 12577118"/>
                <a:gd name="connsiteY36" fmla="*/ 463248 h 463248"/>
                <a:gd name="connsiteX37" fmla="*/ 0 w 12577118"/>
                <a:gd name="connsiteY37" fmla="*/ 0 h 46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77118" h="463248" fill="none" extrusionOk="0">
                  <a:moveTo>
                    <a:pt x="0" y="0"/>
                  </a:moveTo>
                  <a:cubicBezTo>
                    <a:pt x="67963" y="13361"/>
                    <a:pt x="203990" y="3642"/>
                    <a:pt x="321415" y="0"/>
                  </a:cubicBezTo>
                  <a:cubicBezTo>
                    <a:pt x="438840" y="-3642"/>
                    <a:pt x="992068" y="22673"/>
                    <a:pt x="1271686" y="0"/>
                  </a:cubicBezTo>
                  <a:cubicBezTo>
                    <a:pt x="1551304" y="-22673"/>
                    <a:pt x="1721073" y="10577"/>
                    <a:pt x="1970415" y="0"/>
                  </a:cubicBezTo>
                  <a:cubicBezTo>
                    <a:pt x="2219757" y="-10577"/>
                    <a:pt x="2138483" y="15524"/>
                    <a:pt x="2291830" y="0"/>
                  </a:cubicBezTo>
                  <a:cubicBezTo>
                    <a:pt x="2445178" y="-15524"/>
                    <a:pt x="2809369" y="-31604"/>
                    <a:pt x="2990559" y="0"/>
                  </a:cubicBezTo>
                  <a:cubicBezTo>
                    <a:pt x="3171749" y="31604"/>
                    <a:pt x="3505678" y="29571"/>
                    <a:pt x="3940830" y="0"/>
                  </a:cubicBezTo>
                  <a:cubicBezTo>
                    <a:pt x="4375982" y="-29571"/>
                    <a:pt x="4378687" y="1223"/>
                    <a:pt x="4513788" y="0"/>
                  </a:cubicBezTo>
                  <a:cubicBezTo>
                    <a:pt x="4648889" y="-1223"/>
                    <a:pt x="4821489" y="-2319"/>
                    <a:pt x="5086746" y="0"/>
                  </a:cubicBezTo>
                  <a:cubicBezTo>
                    <a:pt x="5352003" y="2319"/>
                    <a:pt x="5458215" y="-9582"/>
                    <a:pt x="5785474" y="0"/>
                  </a:cubicBezTo>
                  <a:cubicBezTo>
                    <a:pt x="6112733" y="9582"/>
                    <a:pt x="6269257" y="34930"/>
                    <a:pt x="6609974" y="0"/>
                  </a:cubicBezTo>
                  <a:cubicBezTo>
                    <a:pt x="6950691" y="-34930"/>
                    <a:pt x="7056557" y="31208"/>
                    <a:pt x="7434474" y="0"/>
                  </a:cubicBezTo>
                  <a:cubicBezTo>
                    <a:pt x="7812391" y="-31208"/>
                    <a:pt x="7872067" y="-9198"/>
                    <a:pt x="8258974" y="0"/>
                  </a:cubicBezTo>
                  <a:cubicBezTo>
                    <a:pt x="8645881" y="9198"/>
                    <a:pt x="8809311" y="-7463"/>
                    <a:pt x="9209245" y="0"/>
                  </a:cubicBezTo>
                  <a:cubicBezTo>
                    <a:pt x="9609179" y="7463"/>
                    <a:pt x="9676986" y="4219"/>
                    <a:pt x="9907974" y="0"/>
                  </a:cubicBezTo>
                  <a:cubicBezTo>
                    <a:pt x="10138962" y="-4219"/>
                    <a:pt x="10533600" y="-30132"/>
                    <a:pt x="10732474" y="0"/>
                  </a:cubicBezTo>
                  <a:cubicBezTo>
                    <a:pt x="10931348" y="30132"/>
                    <a:pt x="11233031" y="-12053"/>
                    <a:pt x="11431203" y="0"/>
                  </a:cubicBezTo>
                  <a:cubicBezTo>
                    <a:pt x="11629375" y="12053"/>
                    <a:pt x="12256593" y="-50729"/>
                    <a:pt x="12577118" y="0"/>
                  </a:cubicBezTo>
                  <a:cubicBezTo>
                    <a:pt x="12587812" y="160275"/>
                    <a:pt x="12584751" y="333377"/>
                    <a:pt x="12577118" y="463248"/>
                  </a:cubicBezTo>
                  <a:cubicBezTo>
                    <a:pt x="12343464" y="485412"/>
                    <a:pt x="12033742" y="422298"/>
                    <a:pt x="11626847" y="463248"/>
                  </a:cubicBezTo>
                  <a:cubicBezTo>
                    <a:pt x="11219952" y="504198"/>
                    <a:pt x="11301943" y="473891"/>
                    <a:pt x="11053889" y="463248"/>
                  </a:cubicBezTo>
                  <a:cubicBezTo>
                    <a:pt x="10805835" y="452605"/>
                    <a:pt x="10718639" y="487446"/>
                    <a:pt x="10480932" y="463248"/>
                  </a:cubicBezTo>
                  <a:cubicBezTo>
                    <a:pt x="10243225" y="439050"/>
                    <a:pt x="10140631" y="480087"/>
                    <a:pt x="9907974" y="463248"/>
                  </a:cubicBezTo>
                  <a:cubicBezTo>
                    <a:pt x="9675317" y="446409"/>
                    <a:pt x="9399064" y="430629"/>
                    <a:pt x="9083474" y="463248"/>
                  </a:cubicBezTo>
                  <a:cubicBezTo>
                    <a:pt x="8767884" y="495867"/>
                    <a:pt x="8700154" y="477820"/>
                    <a:pt x="8384745" y="463248"/>
                  </a:cubicBezTo>
                  <a:cubicBezTo>
                    <a:pt x="8069336" y="448676"/>
                    <a:pt x="8138812" y="448784"/>
                    <a:pt x="8063330" y="463248"/>
                  </a:cubicBezTo>
                  <a:cubicBezTo>
                    <a:pt x="7987848" y="477712"/>
                    <a:pt x="7640872" y="486546"/>
                    <a:pt x="7490372" y="463248"/>
                  </a:cubicBezTo>
                  <a:cubicBezTo>
                    <a:pt x="7339872" y="439950"/>
                    <a:pt x="6983211" y="457967"/>
                    <a:pt x="6665873" y="463248"/>
                  </a:cubicBezTo>
                  <a:cubicBezTo>
                    <a:pt x="6348535" y="468529"/>
                    <a:pt x="6404261" y="446053"/>
                    <a:pt x="6218686" y="463248"/>
                  </a:cubicBezTo>
                  <a:cubicBezTo>
                    <a:pt x="6033111" y="480443"/>
                    <a:pt x="5612557" y="487257"/>
                    <a:pt x="5268415" y="463248"/>
                  </a:cubicBezTo>
                  <a:cubicBezTo>
                    <a:pt x="4924273" y="439239"/>
                    <a:pt x="4737411" y="463182"/>
                    <a:pt x="4318144" y="463248"/>
                  </a:cubicBezTo>
                  <a:cubicBezTo>
                    <a:pt x="3898877" y="463314"/>
                    <a:pt x="3870911" y="483585"/>
                    <a:pt x="3619415" y="463248"/>
                  </a:cubicBezTo>
                  <a:cubicBezTo>
                    <a:pt x="3367919" y="442911"/>
                    <a:pt x="3082325" y="417610"/>
                    <a:pt x="2669144" y="463248"/>
                  </a:cubicBezTo>
                  <a:cubicBezTo>
                    <a:pt x="2255963" y="508886"/>
                    <a:pt x="2144496" y="437718"/>
                    <a:pt x="1970415" y="463248"/>
                  </a:cubicBezTo>
                  <a:cubicBezTo>
                    <a:pt x="1796334" y="488778"/>
                    <a:pt x="1324019" y="484404"/>
                    <a:pt x="1145915" y="463248"/>
                  </a:cubicBezTo>
                  <a:cubicBezTo>
                    <a:pt x="967811" y="442092"/>
                    <a:pt x="892977" y="466826"/>
                    <a:pt x="824500" y="463248"/>
                  </a:cubicBezTo>
                  <a:cubicBezTo>
                    <a:pt x="756024" y="459670"/>
                    <a:pt x="387716" y="484022"/>
                    <a:pt x="0" y="463248"/>
                  </a:cubicBezTo>
                  <a:cubicBezTo>
                    <a:pt x="1434" y="313924"/>
                    <a:pt x="-4425" y="207204"/>
                    <a:pt x="0" y="0"/>
                  </a:cubicBezTo>
                  <a:close/>
                </a:path>
                <a:path w="12577118" h="463248" stroke="0" extrusionOk="0">
                  <a:moveTo>
                    <a:pt x="0" y="0"/>
                  </a:moveTo>
                  <a:cubicBezTo>
                    <a:pt x="125341" y="-21355"/>
                    <a:pt x="303205" y="11848"/>
                    <a:pt x="572958" y="0"/>
                  </a:cubicBezTo>
                  <a:cubicBezTo>
                    <a:pt x="842711" y="-11848"/>
                    <a:pt x="752736" y="7397"/>
                    <a:pt x="894373" y="0"/>
                  </a:cubicBezTo>
                  <a:cubicBezTo>
                    <a:pt x="1036010" y="-7397"/>
                    <a:pt x="1478040" y="-25267"/>
                    <a:pt x="1844644" y="0"/>
                  </a:cubicBezTo>
                  <a:cubicBezTo>
                    <a:pt x="2211248" y="25267"/>
                    <a:pt x="2202207" y="4146"/>
                    <a:pt x="2417602" y="0"/>
                  </a:cubicBezTo>
                  <a:cubicBezTo>
                    <a:pt x="2632997" y="-4146"/>
                    <a:pt x="2722510" y="-24258"/>
                    <a:pt x="2990559" y="0"/>
                  </a:cubicBezTo>
                  <a:cubicBezTo>
                    <a:pt x="3258608" y="24258"/>
                    <a:pt x="3645033" y="7808"/>
                    <a:pt x="3940830" y="0"/>
                  </a:cubicBezTo>
                  <a:cubicBezTo>
                    <a:pt x="4236627" y="-7808"/>
                    <a:pt x="4181778" y="-16952"/>
                    <a:pt x="4388017" y="0"/>
                  </a:cubicBezTo>
                  <a:cubicBezTo>
                    <a:pt x="4594256" y="16952"/>
                    <a:pt x="4950495" y="-19906"/>
                    <a:pt x="5338288" y="0"/>
                  </a:cubicBezTo>
                  <a:cubicBezTo>
                    <a:pt x="5726081" y="19906"/>
                    <a:pt x="5989236" y="-44095"/>
                    <a:pt x="6288559" y="0"/>
                  </a:cubicBezTo>
                  <a:cubicBezTo>
                    <a:pt x="6587882" y="44095"/>
                    <a:pt x="6673851" y="25337"/>
                    <a:pt x="6987288" y="0"/>
                  </a:cubicBezTo>
                  <a:cubicBezTo>
                    <a:pt x="7300725" y="-25337"/>
                    <a:pt x="7523786" y="-17443"/>
                    <a:pt x="7937559" y="0"/>
                  </a:cubicBezTo>
                  <a:cubicBezTo>
                    <a:pt x="8351332" y="17443"/>
                    <a:pt x="8268604" y="-23774"/>
                    <a:pt x="8510517" y="0"/>
                  </a:cubicBezTo>
                  <a:cubicBezTo>
                    <a:pt x="8752430" y="23774"/>
                    <a:pt x="8891211" y="-24948"/>
                    <a:pt x="9083474" y="0"/>
                  </a:cubicBezTo>
                  <a:cubicBezTo>
                    <a:pt x="9275737" y="24948"/>
                    <a:pt x="9724794" y="-34430"/>
                    <a:pt x="9907974" y="0"/>
                  </a:cubicBezTo>
                  <a:cubicBezTo>
                    <a:pt x="10091154" y="34430"/>
                    <a:pt x="10270731" y="21172"/>
                    <a:pt x="10480932" y="0"/>
                  </a:cubicBezTo>
                  <a:cubicBezTo>
                    <a:pt x="10691133" y="-21172"/>
                    <a:pt x="11195513" y="10087"/>
                    <a:pt x="11431203" y="0"/>
                  </a:cubicBezTo>
                  <a:cubicBezTo>
                    <a:pt x="11666893" y="-10087"/>
                    <a:pt x="12257945" y="-29514"/>
                    <a:pt x="12577118" y="0"/>
                  </a:cubicBezTo>
                  <a:cubicBezTo>
                    <a:pt x="12595016" y="101445"/>
                    <a:pt x="12572059" y="353944"/>
                    <a:pt x="12577118" y="463248"/>
                  </a:cubicBezTo>
                  <a:cubicBezTo>
                    <a:pt x="12256611" y="434229"/>
                    <a:pt x="11951832" y="503750"/>
                    <a:pt x="11752618" y="463248"/>
                  </a:cubicBezTo>
                  <a:cubicBezTo>
                    <a:pt x="11553404" y="422746"/>
                    <a:pt x="11509114" y="455243"/>
                    <a:pt x="11305432" y="463248"/>
                  </a:cubicBezTo>
                  <a:cubicBezTo>
                    <a:pt x="11101750" y="471253"/>
                    <a:pt x="10592855" y="435443"/>
                    <a:pt x="10355160" y="463248"/>
                  </a:cubicBezTo>
                  <a:cubicBezTo>
                    <a:pt x="10117465" y="491053"/>
                    <a:pt x="9829510" y="475240"/>
                    <a:pt x="9656432" y="463248"/>
                  </a:cubicBezTo>
                  <a:cubicBezTo>
                    <a:pt x="9483354" y="451256"/>
                    <a:pt x="9404950" y="461002"/>
                    <a:pt x="9209245" y="463248"/>
                  </a:cubicBezTo>
                  <a:cubicBezTo>
                    <a:pt x="9013540" y="465494"/>
                    <a:pt x="8654978" y="457853"/>
                    <a:pt x="8510517" y="463248"/>
                  </a:cubicBezTo>
                  <a:cubicBezTo>
                    <a:pt x="8366056" y="468643"/>
                    <a:pt x="8339693" y="466219"/>
                    <a:pt x="8189101" y="463248"/>
                  </a:cubicBezTo>
                  <a:cubicBezTo>
                    <a:pt x="8038509" y="460277"/>
                    <a:pt x="7933242" y="474666"/>
                    <a:pt x="7867686" y="463248"/>
                  </a:cubicBezTo>
                  <a:cubicBezTo>
                    <a:pt x="7802131" y="451830"/>
                    <a:pt x="7313934" y="455695"/>
                    <a:pt x="7168957" y="463248"/>
                  </a:cubicBezTo>
                  <a:cubicBezTo>
                    <a:pt x="7023980" y="470801"/>
                    <a:pt x="6819038" y="455437"/>
                    <a:pt x="6721771" y="463248"/>
                  </a:cubicBezTo>
                  <a:cubicBezTo>
                    <a:pt x="6624504" y="471059"/>
                    <a:pt x="6100527" y="455450"/>
                    <a:pt x="5897271" y="463248"/>
                  </a:cubicBezTo>
                  <a:cubicBezTo>
                    <a:pt x="5694015" y="471046"/>
                    <a:pt x="5646906" y="462534"/>
                    <a:pt x="5450084" y="463248"/>
                  </a:cubicBezTo>
                  <a:cubicBezTo>
                    <a:pt x="5253262" y="463962"/>
                    <a:pt x="4842946" y="448642"/>
                    <a:pt x="4625585" y="463248"/>
                  </a:cubicBezTo>
                  <a:cubicBezTo>
                    <a:pt x="4408224" y="477854"/>
                    <a:pt x="4412786" y="453334"/>
                    <a:pt x="4304169" y="463248"/>
                  </a:cubicBezTo>
                  <a:cubicBezTo>
                    <a:pt x="4195552" y="473162"/>
                    <a:pt x="3679393" y="424024"/>
                    <a:pt x="3479669" y="463248"/>
                  </a:cubicBezTo>
                  <a:cubicBezTo>
                    <a:pt x="3279945" y="502472"/>
                    <a:pt x="3159998" y="446183"/>
                    <a:pt x="3032483" y="463248"/>
                  </a:cubicBezTo>
                  <a:cubicBezTo>
                    <a:pt x="2904968" y="480313"/>
                    <a:pt x="2861170" y="477796"/>
                    <a:pt x="2711068" y="463248"/>
                  </a:cubicBezTo>
                  <a:cubicBezTo>
                    <a:pt x="2560967" y="448700"/>
                    <a:pt x="2476385" y="449315"/>
                    <a:pt x="2263881" y="463248"/>
                  </a:cubicBezTo>
                  <a:cubicBezTo>
                    <a:pt x="2051377" y="477181"/>
                    <a:pt x="1629292" y="442612"/>
                    <a:pt x="1439381" y="463248"/>
                  </a:cubicBezTo>
                  <a:cubicBezTo>
                    <a:pt x="1249470" y="483884"/>
                    <a:pt x="1176988" y="441268"/>
                    <a:pt x="992195" y="463248"/>
                  </a:cubicBezTo>
                  <a:cubicBezTo>
                    <a:pt x="807402" y="485228"/>
                    <a:pt x="791003" y="466241"/>
                    <a:pt x="670780" y="463248"/>
                  </a:cubicBezTo>
                  <a:cubicBezTo>
                    <a:pt x="550558" y="460255"/>
                    <a:pt x="215410" y="460507"/>
                    <a:pt x="0" y="463248"/>
                  </a:cubicBezTo>
                  <a:cubicBezTo>
                    <a:pt x="-22428" y="355946"/>
                    <a:pt x="-22877" y="1292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213E9E8-4C91-3013-733B-B17ECF17312C}"/>
                </a:ext>
              </a:extLst>
            </p:cNvPr>
            <p:cNvSpPr txBox="1"/>
            <p:nvPr/>
          </p:nvSpPr>
          <p:spPr>
            <a:xfrm rot="21447685">
              <a:off x="5272275" y="4725450"/>
              <a:ext cx="151953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1430" algn="just">
                <a:tabLst>
                  <a:tab pos="712470" algn="l"/>
                </a:tabLst>
              </a:pPr>
              <a:r>
                <a:rPr lang="ar" sz="2800" dirty="0">
                  <a:latin typeface="Avenir" panose="020B0503020203020204" pitchFamily="34" charset="0"/>
                  <a:cs typeface="Arial MT"/>
                </a:rPr>
                <a:t>التناسق بين الأنشطة والمستفيدين المستهدفين والأهداف المعروضة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19285A2-F06C-9682-9D86-FC98B35EB8A6}"/>
              </a:ext>
            </a:extLst>
          </p:cNvPr>
          <p:cNvGrpSpPr/>
          <p:nvPr/>
        </p:nvGrpSpPr>
        <p:grpSpPr>
          <a:xfrm>
            <a:off x="3494606" y="3328446"/>
            <a:ext cx="11722918" cy="541168"/>
            <a:chOff x="4448348" y="2065754"/>
            <a:chExt cx="11722918" cy="5411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97ED59-4B88-267D-DA2B-9AE308D0401D}"/>
                </a:ext>
              </a:extLst>
            </p:cNvPr>
            <p:cNvSpPr/>
            <p:nvPr/>
          </p:nvSpPr>
          <p:spPr>
            <a:xfrm rot="21433350">
              <a:off x="5215229" y="2089826"/>
              <a:ext cx="9976390" cy="517096"/>
            </a:xfrm>
            <a:custGeom>
              <a:avLst/>
              <a:gdLst>
                <a:gd name="connsiteX0" fmla="*/ 0 w 9976390"/>
                <a:gd name="connsiteY0" fmla="*/ 0 h 517096"/>
                <a:gd name="connsiteX1" fmla="*/ 864620 w 9976390"/>
                <a:gd name="connsiteY1" fmla="*/ 0 h 517096"/>
                <a:gd name="connsiteX2" fmla="*/ 1330185 w 9976390"/>
                <a:gd name="connsiteY2" fmla="*/ 0 h 517096"/>
                <a:gd name="connsiteX3" fmla="*/ 2095042 w 9976390"/>
                <a:gd name="connsiteY3" fmla="*/ 0 h 517096"/>
                <a:gd name="connsiteX4" fmla="*/ 2560607 w 9976390"/>
                <a:gd name="connsiteY4" fmla="*/ 0 h 517096"/>
                <a:gd name="connsiteX5" fmla="*/ 3225699 w 9976390"/>
                <a:gd name="connsiteY5" fmla="*/ 0 h 517096"/>
                <a:gd name="connsiteX6" fmla="*/ 3990556 w 9976390"/>
                <a:gd name="connsiteY6" fmla="*/ 0 h 517096"/>
                <a:gd name="connsiteX7" fmla="*/ 4356357 w 9976390"/>
                <a:gd name="connsiteY7" fmla="*/ 0 h 517096"/>
                <a:gd name="connsiteX8" fmla="*/ 4722158 w 9976390"/>
                <a:gd name="connsiteY8" fmla="*/ 0 h 517096"/>
                <a:gd name="connsiteX9" fmla="*/ 5586778 w 9976390"/>
                <a:gd name="connsiteY9" fmla="*/ 0 h 517096"/>
                <a:gd name="connsiteX10" fmla="*/ 6251871 w 9976390"/>
                <a:gd name="connsiteY10" fmla="*/ 0 h 517096"/>
                <a:gd name="connsiteX11" fmla="*/ 6617672 w 9976390"/>
                <a:gd name="connsiteY11" fmla="*/ 0 h 517096"/>
                <a:gd name="connsiteX12" fmla="*/ 7282765 w 9976390"/>
                <a:gd name="connsiteY12" fmla="*/ 0 h 517096"/>
                <a:gd name="connsiteX13" fmla="*/ 8147385 w 9976390"/>
                <a:gd name="connsiteY13" fmla="*/ 0 h 517096"/>
                <a:gd name="connsiteX14" fmla="*/ 8712714 w 9976390"/>
                <a:gd name="connsiteY14" fmla="*/ 0 h 517096"/>
                <a:gd name="connsiteX15" fmla="*/ 9278043 w 9976390"/>
                <a:gd name="connsiteY15" fmla="*/ 0 h 517096"/>
                <a:gd name="connsiteX16" fmla="*/ 9976390 w 9976390"/>
                <a:gd name="connsiteY16" fmla="*/ 0 h 517096"/>
                <a:gd name="connsiteX17" fmla="*/ 9976390 w 9976390"/>
                <a:gd name="connsiteY17" fmla="*/ 517096 h 517096"/>
                <a:gd name="connsiteX18" fmla="*/ 9311297 w 9976390"/>
                <a:gd name="connsiteY18" fmla="*/ 517096 h 517096"/>
                <a:gd name="connsiteX19" fmla="*/ 8546441 w 9976390"/>
                <a:gd name="connsiteY19" fmla="*/ 517096 h 517096"/>
                <a:gd name="connsiteX20" fmla="*/ 7781584 w 9976390"/>
                <a:gd name="connsiteY20" fmla="*/ 517096 h 517096"/>
                <a:gd name="connsiteX21" fmla="*/ 7316019 w 9976390"/>
                <a:gd name="connsiteY21" fmla="*/ 517096 h 517096"/>
                <a:gd name="connsiteX22" fmla="*/ 6451399 w 9976390"/>
                <a:gd name="connsiteY22" fmla="*/ 517096 h 517096"/>
                <a:gd name="connsiteX23" fmla="*/ 5786306 w 9976390"/>
                <a:gd name="connsiteY23" fmla="*/ 517096 h 517096"/>
                <a:gd name="connsiteX24" fmla="*/ 5420505 w 9976390"/>
                <a:gd name="connsiteY24" fmla="*/ 517096 h 517096"/>
                <a:gd name="connsiteX25" fmla="*/ 4755413 w 9976390"/>
                <a:gd name="connsiteY25" fmla="*/ 517096 h 517096"/>
                <a:gd name="connsiteX26" fmla="*/ 4190084 w 9976390"/>
                <a:gd name="connsiteY26" fmla="*/ 517096 h 517096"/>
                <a:gd name="connsiteX27" fmla="*/ 3624755 w 9976390"/>
                <a:gd name="connsiteY27" fmla="*/ 517096 h 517096"/>
                <a:gd name="connsiteX28" fmla="*/ 3059426 w 9976390"/>
                <a:gd name="connsiteY28" fmla="*/ 517096 h 517096"/>
                <a:gd name="connsiteX29" fmla="*/ 2494098 w 9976390"/>
                <a:gd name="connsiteY29" fmla="*/ 517096 h 517096"/>
                <a:gd name="connsiteX30" fmla="*/ 1729241 w 9976390"/>
                <a:gd name="connsiteY30" fmla="*/ 517096 h 517096"/>
                <a:gd name="connsiteX31" fmla="*/ 1064148 w 9976390"/>
                <a:gd name="connsiteY31" fmla="*/ 517096 h 517096"/>
                <a:gd name="connsiteX32" fmla="*/ 698347 w 9976390"/>
                <a:gd name="connsiteY32" fmla="*/ 517096 h 517096"/>
                <a:gd name="connsiteX33" fmla="*/ 0 w 9976390"/>
                <a:gd name="connsiteY33" fmla="*/ 517096 h 517096"/>
                <a:gd name="connsiteX34" fmla="*/ 0 w 9976390"/>
                <a:gd name="connsiteY34" fmla="*/ 0 h 51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76390" h="517096" fill="none" extrusionOk="0">
                  <a:moveTo>
                    <a:pt x="0" y="0"/>
                  </a:moveTo>
                  <a:cubicBezTo>
                    <a:pt x="416531" y="2094"/>
                    <a:pt x="573655" y="-257"/>
                    <a:pt x="864620" y="0"/>
                  </a:cubicBezTo>
                  <a:cubicBezTo>
                    <a:pt x="1155585" y="257"/>
                    <a:pt x="1152228" y="-21897"/>
                    <a:pt x="1330185" y="0"/>
                  </a:cubicBezTo>
                  <a:cubicBezTo>
                    <a:pt x="1508143" y="21897"/>
                    <a:pt x="1910962" y="18364"/>
                    <a:pt x="2095042" y="0"/>
                  </a:cubicBezTo>
                  <a:cubicBezTo>
                    <a:pt x="2279122" y="-18364"/>
                    <a:pt x="2414507" y="5396"/>
                    <a:pt x="2560607" y="0"/>
                  </a:cubicBezTo>
                  <a:cubicBezTo>
                    <a:pt x="2706707" y="-5396"/>
                    <a:pt x="2903797" y="-14747"/>
                    <a:pt x="3225699" y="0"/>
                  </a:cubicBezTo>
                  <a:cubicBezTo>
                    <a:pt x="3547601" y="14747"/>
                    <a:pt x="3651836" y="15302"/>
                    <a:pt x="3990556" y="0"/>
                  </a:cubicBezTo>
                  <a:cubicBezTo>
                    <a:pt x="4329276" y="-15302"/>
                    <a:pt x="4237902" y="-6338"/>
                    <a:pt x="4356357" y="0"/>
                  </a:cubicBezTo>
                  <a:cubicBezTo>
                    <a:pt x="4474812" y="6338"/>
                    <a:pt x="4586904" y="-17083"/>
                    <a:pt x="4722158" y="0"/>
                  </a:cubicBezTo>
                  <a:cubicBezTo>
                    <a:pt x="4857412" y="17083"/>
                    <a:pt x="5197916" y="8742"/>
                    <a:pt x="5586778" y="0"/>
                  </a:cubicBezTo>
                  <a:cubicBezTo>
                    <a:pt x="5975640" y="-8742"/>
                    <a:pt x="6032210" y="12845"/>
                    <a:pt x="6251871" y="0"/>
                  </a:cubicBezTo>
                  <a:cubicBezTo>
                    <a:pt x="6471532" y="-12845"/>
                    <a:pt x="6534332" y="5343"/>
                    <a:pt x="6617672" y="0"/>
                  </a:cubicBezTo>
                  <a:cubicBezTo>
                    <a:pt x="6701012" y="-5343"/>
                    <a:pt x="7140359" y="31698"/>
                    <a:pt x="7282765" y="0"/>
                  </a:cubicBezTo>
                  <a:cubicBezTo>
                    <a:pt x="7425171" y="-31698"/>
                    <a:pt x="7763218" y="6259"/>
                    <a:pt x="8147385" y="0"/>
                  </a:cubicBezTo>
                  <a:cubicBezTo>
                    <a:pt x="8531552" y="-6259"/>
                    <a:pt x="8434091" y="7209"/>
                    <a:pt x="8712714" y="0"/>
                  </a:cubicBezTo>
                  <a:cubicBezTo>
                    <a:pt x="8991337" y="-7209"/>
                    <a:pt x="9102557" y="-14863"/>
                    <a:pt x="9278043" y="0"/>
                  </a:cubicBezTo>
                  <a:cubicBezTo>
                    <a:pt x="9453529" y="14863"/>
                    <a:pt x="9787215" y="-10078"/>
                    <a:pt x="9976390" y="0"/>
                  </a:cubicBezTo>
                  <a:cubicBezTo>
                    <a:pt x="9977837" y="124576"/>
                    <a:pt x="9951830" y="308718"/>
                    <a:pt x="9976390" y="517096"/>
                  </a:cubicBezTo>
                  <a:cubicBezTo>
                    <a:pt x="9784334" y="501706"/>
                    <a:pt x="9483657" y="511138"/>
                    <a:pt x="9311297" y="517096"/>
                  </a:cubicBezTo>
                  <a:cubicBezTo>
                    <a:pt x="9138937" y="523054"/>
                    <a:pt x="8846916" y="547915"/>
                    <a:pt x="8546441" y="517096"/>
                  </a:cubicBezTo>
                  <a:cubicBezTo>
                    <a:pt x="8245966" y="486277"/>
                    <a:pt x="8078286" y="500168"/>
                    <a:pt x="7781584" y="517096"/>
                  </a:cubicBezTo>
                  <a:cubicBezTo>
                    <a:pt x="7484882" y="534024"/>
                    <a:pt x="7415387" y="512499"/>
                    <a:pt x="7316019" y="517096"/>
                  </a:cubicBezTo>
                  <a:cubicBezTo>
                    <a:pt x="7216652" y="521693"/>
                    <a:pt x="6820973" y="499774"/>
                    <a:pt x="6451399" y="517096"/>
                  </a:cubicBezTo>
                  <a:cubicBezTo>
                    <a:pt x="6081825" y="534418"/>
                    <a:pt x="6078646" y="493187"/>
                    <a:pt x="5786306" y="517096"/>
                  </a:cubicBezTo>
                  <a:cubicBezTo>
                    <a:pt x="5493966" y="541005"/>
                    <a:pt x="5542525" y="513243"/>
                    <a:pt x="5420505" y="517096"/>
                  </a:cubicBezTo>
                  <a:cubicBezTo>
                    <a:pt x="5298485" y="520949"/>
                    <a:pt x="5019091" y="498827"/>
                    <a:pt x="4755413" y="517096"/>
                  </a:cubicBezTo>
                  <a:cubicBezTo>
                    <a:pt x="4491735" y="535365"/>
                    <a:pt x="4338115" y="498810"/>
                    <a:pt x="4190084" y="517096"/>
                  </a:cubicBezTo>
                  <a:cubicBezTo>
                    <a:pt x="4042053" y="535382"/>
                    <a:pt x="3827975" y="497893"/>
                    <a:pt x="3624755" y="517096"/>
                  </a:cubicBezTo>
                  <a:cubicBezTo>
                    <a:pt x="3421535" y="536299"/>
                    <a:pt x="3338847" y="522885"/>
                    <a:pt x="3059426" y="517096"/>
                  </a:cubicBezTo>
                  <a:cubicBezTo>
                    <a:pt x="2780005" y="511307"/>
                    <a:pt x="2772543" y="499282"/>
                    <a:pt x="2494098" y="517096"/>
                  </a:cubicBezTo>
                  <a:cubicBezTo>
                    <a:pt x="2215653" y="534910"/>
                    <a:pt x="1900259" y="523343"/>
                    <a:pt x="1729241" y="517096"/>
                  </a:cubicBezTo>
                  <a:cubicBezTo>
                    <a:pt x="1558223" y="510849"/>
                    <a:pt x="1375526" y="545932"/>
                    <a:pt x="1064148" y="517096"/>
                  </a:cubicBezTo>
                  <a:cubicBezTo>
                    <a:pt x="752770" y="488260"/>
                    <a:pt x="813804" y="508878"/>
                    <a:pt x="698347" y="517096"/>
                  </a:cubicBezTo>
                  <a:cubicBezTo>
                    <a:pt x="582890" y="525314"/>
                    <a:pt x="225865" y="529294"/>
                    <a:pt x="0" y="517096"/>
                  </a:cubicBezTo>
                  <a:cubicBezTo>
                    <a:pt x="8986" y="388003"/>
                    <a:pt x="-13842" y="126879"/>
                    <a:pt x="0" y="0"/>
                  </a:cubicBezTo>
                  <a:close/>
                </a:path>
                <a:path w="9976390" h="517096" stroke="0" extrusionOk="0">
                  <a:moveTo>
                    <a:pt x="0" y="0"/>
                  </a:moveTo>
                  <a:cubicBezTo>
                    <a:pt x="116718" y="-3211"/>
                    <a:pt x="308339" y="18749"/>
                    <a:pt x="565329" y="0"/>
                  </a:cubicBezTo>
                  <a:cubicBezTo>
                    <a:pt x="822319" y="-18749"/>
                    <a:pt x="787275" y="13875"/>
                    <a:pt x="931130" y="0"/>
                  </a:cubicBezTo>
                  <a:cubicBezTo>
                    <a:pt x="1074985" y="-13875"/>
                    <a:pt x="1436153" y="-13240"/>
                    <a:pt x="1795750" y="0"/>
                  </a:cubicBezTo>
                  <a:cubicBezTo>
                    <a:pt x="2155347" y="13240"/>
                    <a:pt x="2099955" y="-23172"/>
                    <a:pt x="2361079" y="0"/>
                  </a:cubicBezTo>
                  <a:cubicBezTo>
                    <a:pt x="2622203" y="23172"/>
                    <a:pt x="2691870" y="-17093"/>
                    <a:pt x="2926408" y="0"/>
                  </a:cubicBezTo>
                  <a:cubicBezTo>
                    <a:pt x="3160946" y="17093"/>
                    <a:pt x="3383138" y="-4898"/>
                    <a:pt x="3791028" y="0"/>
                  </a:cubicBezTo>
                  <a:cubicBezTo>
                    <a:pt x="4198918" y="4898"/>
                    <a:pt x="4095223" y="-19026"/>
                    <a:pt x="4256593" y="0"/>
                  </a:cubicBezTo>
                  <a:cubicBezTo>
                    <a:pt x="4417964" y="19026"/>
                    <a:pt x="4739445" y="-30165"/>
                    <a:pt x="5121214" y="0"/>
                  </a:cubicBezTo>
                  <a:cubicBezTo>
                    <a:pt x="5502983" y="30165"/>
                    <a:pt x="5747592" y="-16182"/>
                    <a:pt x="5985834" y="0"/>
                  </a:cubicBezTo>
                  <a:cubicBezTo>
                    <a:pt x="6224076" y="16182"/>
                    <a:pt x="6504639" y="14756"/>
                    <a:pt x="6650927" y="0"/>
                  </a:cubicBezTo>
                  <a:cubicBezTo>
                    <a:pt x="6797215" y="-14756"/>
                    <a:pt x="7260353" y="-686"/>
                    <a:pt x="7515547" y="0"/>
                  </a:cubicBezTo>
                  <a:cubicBezTo>
                    <a:pt x="7770741" y="686"/>
                    <a:pt x="7873645" y="19675"/>
                    <a:pt x="8080876" y="0"/>
                  </a:cubicBezTo>
                  <a:cubicBezTo>
                    <a:pt x="8288107" y="-19675"/>
                    <a:pt x="8514000" y="-3325"/>
                    <a:pt x="8646205" y="0"/>
                  </a:cubicBezTo>
                  <a:cubicBezTo>
                    <a:pt x="8778410" y="3325"/>
                    <a:pt x="9210440" y="33459"/>
                    <a:pt x="9411061" y="0"/>
                  </a:cubicBezTo>
                  <a:cubicBezTo>
                    <a:pt x="9611682" y="-33459"/>
                    <a:pt x="9753756" y="10469"/>
                    <a:pt x="9976390" y="0"/>
                  </a:cubicBezTo>
                  <a:cubicBezTo>
                    <a:pt x="9982527" y="124371"/>
                    <a:pt x="9956897" y="312624"/>
                    <a:pt x="9976390" y="517096"/>
                  </a:cubicBezTo>
                  <a:cubicBezTo>
                    <a:pt x="9819863" y="526586"/>
                    <a:pt x="9405951" y="483936"/>
                    <a:pt x="9211533" y="517096"/>
                  </a:cubicBezTo>
                  <a:cubicBezTo>
                    <a:pt x="9017115" y="550256"/>
                    <a:pt x="8681575" y="516789"/>
                    <a:pt x="8546441" y="517096"/>
                  </a:cubicBezTo>
                  <a:cubicBezTo>
                    <a:pt x="8411307" y="517403"/>
                    <a:pt x="8344524" y="521760"/>
                    <a:pt x="8180640" y="517096"/>
                  </a:cubicBezTo>
                  <a:cubicBezTo>
                    <a:pt x="8016756" y="512432"/>
                    <a:pt x="7921242" y="535749"/>
                    <a:pt x="7715075" y="517096"/>
                  </a:cubicBezTo>
                  <a:cubicBezTo>
                    <a:pt x="7508909" y="498443"/>
                    <a:pt x="7209511" y="547723"/>
                    <a:pt x="6850454" y="517096"/>
                  </a:cubicBezTo>
                  <a:cubicBezTo>
                    <a:pt x="6491397" y="486469"/>
                    <a:pt x="6382784" y="523927"/>
                    <a:pt x="6185362" y="517096"/>
                  </a:cubicBezTo>
                  <a:cubicBezTo>
                    <a:pt x="5987940" y="510265"/>
                    <a:pt x="5915479" y="505430"/>
                    <a:pt x="5719797" y="517096"/>
                  </a:cubicBezTo>
                  <a:cubicBezTo>
                    <a:pt x="5524115" y="528762"/>
                    <a:pt x="5245654" y="534916"/>
                    <a:pt x="5054704" y="517096"/>
                  </a:cubicBezTo>
                  <a:cubicBezTo>
                    <a:pt x="4863754" y="499276"/>
                    <a:pt x="4804235" y="508690"/>
                    <a:pt x="4688903" y="517096"/>
                  </a:cubicBezTo>
                  <a:cubicBezTo>
                    <a:pt x="4573571" y="525502"/>
                    <a:pt x="4462002" y="502625"/>
                    <a:pt x="4323102" y="517096"/>
                  </a:cubicBezTo>
                  <a:cubicBezTo>
                    <a:pt x="4184202" y="531567"/>
                    <a:pt x="3811405" y="537135"/>
                    <a:pt x="3658010" y="517096"/>
                  </a:cubicBezTo>
                  <a:cubicBezTo>
                    <a:pt x="3504615" y="497057"/>
                    <a:pt x="3299744" y="520180"/>
                    <a:pt x="3192445" y="517096"/>
                  </a:cubicBezTo>
                  <a:cubicBezTo>
                    <a:pt x="3085146" y="514012"/>
                    <a:pt x="2789615" y="488916"/>
                    <a:pt x="2427588" y="517096"/>
                  </a:cubicBezTo>
                  <a:cubicBezTo>
                    <a:pt x="2065561" y="545276"/>
                    <a:pt x="2068427" y="516712"/>
                    <a:pt x="1962023" y="517096"/>
                  </a:cubicBezTo>
                  <a:cubicBezTo>
                    <a:pt x="1855619" y="517480"/>
                    <a:pt x="1569711" y="516578"/>
                    <a:pt x="1197167" y="517096"/>
                  </a:cubicBezTo>
                  <a:cubicBezTo>
                    <a:pt x="824623" y="517614"/>
                    <a:pt x="932628" y="507082"/>
                    <a:pt x="831366" y="517096"/>
                  </a:cubicBezTo>
                  <a:cubicBezTo>
                    <a:pt x="730104" y="527110"/>
                    <a:pt x="293708" y="516458"/>
                    <a:pt x="0" y="517096"/>
                  </a:cubicBezTo>
                  <a:cubicBezTo>
                    <a:pt x="19003" y="405701"/>
                    <a:pt x="-17333" y="13929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46BD204-1E90-0B56-0ED2-B893E5935AE1}"/>
                </a:ext>
              </a:extLst>
            </p:cNvPr>
            <p:cNvSpPr txBox="1"/>
            <p:nvPr/>
          </p:nvSpPr>
          <p:spPr>
            <a:xfrm rot="21447685">
              <a:off x="4448348" y="2065754"/>
              <a:ext cx="117229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0160" algn="ctr">
                <a:spcBef>
                  <a:spcPts val="200"/>
                </a:spcBef>
                <a:tabLst>
                  <a:tab pos="712470" algn="l"/>
                </a:tabLst>
              </a:pPr>
              <a:r>
                <a:rPr lang="ar" sz="2800" b="1" dirty="0">
                  <a:latin typeface="Avenir "/>
                  <a:cs typeface="Arial MT"/>
                </a:rPr>
                <a:t>خبرة </a:t>
              </a:r>
              <a:r>
                <a:rPr lang="ar-SA" sz="2800" b="1" dirty="0">
                  <a:latin typeface="Avenir "/>
                  <a:cs typeface="Arial MT"/>
                </a:rPr>
                <a:t>الجمعية </a:t>
              </a:r>
              <a:r>
                <a:rPr lang="ar" sz="2800" b="1" dirty="0">
                  <a:latin typeface="Avenir "/>
                  <a:cs typeface="Arial MT"/>
                </a:rPr>
                <a:t>في موضوع المشروع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03D478-6D1B-FACD-D597-975C1E89E8DD}"/>
              </a:ext>
            </a:extLst>
          </p:cNvPr>
          <p:cNvSpPr/>
          <p:nvPr/>
        </p:nvSpPr>
        <p:spPr>
          <a:xfrm rot="21433350">
            <a:off x="6374817" y="6905438"/>
            <a:ext cx="7336394" cy="463248"/>
          </a:xfrm>
          <a:custGeom>
            <a:avLst/>
            <a:gdLst>
              <a:gd name="connsiteX0" fmla="*/ 0 w 7336394"/>
              <a:gd name="connsiteY0" fmla="*/ 0 h 463248"/>
              <a:gd name="connsiteX1" fmla="*/ 446853 w 7336394"/>
              <a:gd name="connsiteY1" fmla="*/ 0 h 463248"/>
              <a:gd name="connsiteX2" fmla="*/ 1260526 w 7336394"/>
              <a:gd name="connsiteY2" fmla="*/ 0 h 463248"/>
              <a:gd name="connsiteX3" fmla="*/ 2000835 w 7336394"/>
              <a:gd name="connsiteY3" fmla="*/ 0 h 463248"/>
              <a:gd name="connsiteX4" fmla="*/ 2447688 w 7336394"/>
              <a:gd name="connsiteY4" fmla="*/ 0 h 463248"/>
              <a:gd name="connsiteX5" fmla="*/ 3041269 w 7336394"/>
              <a:gd name="connsiteY5" fmla="*/ 0 h 463248"/>
              <a:gd name="connsiteX6" fmla="*/ 3854942 w 7336394"/>
              <a:gd name="connsiteY6" fmla="*/ 0 h 463248"/>
              <a:gd name="connsiteX7" fmla="*/ 4521886 w 7336394"/>
              <a:gd name="connsiteY7" fmla="*/ 0 h 463248"/>
              <a:gd name="connsiteX8" fmla="*/ 5262195 w 7336394"/>
              <a:gd name="connsiteY8" fmla="*/ 0 h 463248"/>
              <a:gd name="connsiteX9" fmla="*/ 5855776 w 7336394"/>
              <a:gd name="connsiteY9" fmla="*/ 0 h 463248"/>
              <a:gd name="connsiteX10" fmla="*/ 6522721 w 7336394"/>
              <a:gd name="connsiteY10" fmla="*/ 0 h 463248"/>
              <a:gd name="connsiteX11" fmla="*/ 7336394 w 7336394"/>
              <a:gd name="connsiteY11" fmla="*/ 0 h 463248"/>
              <a:gd name="connsiteX12" fmla="*/ 7336394 w 7336394"/>
              <a:gd name="connsiteY12" fmla="*/ 463248 h 463248"/>
              <a:gd name="connsiteX13" fmla="*/ 6889541 w 7336394"/>
              <a:gd name="connsiteY13" fmla="*/ 463248 h 463248"/>
              <a:gd name="connsiteX14" fmla="*/ 6442688 w 7336394"/>
              <a:gd name="connsiteY14" fmla="*/ 463248 h 463248"/>
              <a:gd name="connsiteX15" fmla="*/ 5702379 w 7336394"/>
              <a:gd name="connsiteY15" fmla="*/ 463248 h 463248"/>
              <a:gd name="connsiteX16" fmla="*/ 5255526 w 7336394"/>
              <a:gd name="connsiteY16" fmla="*/ 463248 h 463248"/>
              <a:gd name="connsiteX17" fmla="*/ 4588581 w 7336394"/>
              <a:gd name="connsiteY17" fmla="*/ 463248 h 463248"/>
              <a:gd name="connsiteX18" fmla="*/ 4068364 w 7336394"/>
              <a:gd name="connsiteY18" fmla="*/ 463248 h 463248"/>
              <a:gd name="connsiteX19" fmla="*/ 3401419 w 7336394"/>
              <a:gd name="connsiteY19" fmla="*/ 463248 h 463248"/>
              <a:gd name="connsiteX20" fmla="*/ 2734474 w 7336394"/>
              <a:gd name="connsiteY20" fmla="*/ 463248 h 463248"/>
              <a:gd name="connsiteX21" fmla="*/ 2067529 w 7336394"/>
              <a:gd name="connsiteY21" fmla="*/ 463248 h 463248"/>
              <a:gd name="connsiteX22" fmla="*/ 1400584 w 7336394"/>
              <a:gd name="connsiteY22" fmla="*/ 463248 h 463248"/>
              <a:gd name="connsiteX23" fmla="*/ 807003 w 7336394"/>
              <a:gd name="connsiteY23" fmla="*/ 463248 h 463248"/>
              <a:gd name="connsiteX24" fmla="*/ 0 w 7336394"/>
              <a:gd name="connsiteY24" fmla="*/ 463248 h 463248"/>
              <a:gd name="connsiteX25" fmla="*/ 0 w 7336394"/>
              <a:gd name="connsiteY25" fmla="*/ 0 h 4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36394" h="463248" fill="none" extrusionOk="0">
                <a:moveTo>
                  <a:pt x="0" y="0"/>
                </a:moveTo>
                <a:cubicBezTo>
                  <a:pt x="118861" y="-21884"/>
                  <a:pt x="275983" y="-13611"/>
                  <a:pt x="446853" y="0"/>
                </a:cubicBezTo>
                <a:cubicBezTo>
                  <a:pt x="617723" y="13611"/>
                  <a:pt x="1036818" y="-32078"/>
                  <a:pt x="1260526" y="0"/>
                </a:cubicBezTo>
                <a:cubicBezTo>
                  <a:pt x="1484234" y="32078"/>
                  <a:pt x="1832923" y="7716"/>
                  <a:pt x="2000835" y="0"/>
                </a:cubicBezTo>
                <a:cubicBezTo>
                  <a:pt x="2168747" y="-7716"/>
                  <a:pt x="2307919" y="4362"/>
                  <a:pt x="2447688" y="0"/>
                </a:cubicBezTo>
                <a:cubicBezTo>
                  <a:pt x="2587457" y="-4362"/>
                  <a:pt x="2802729" y="3160"/>
                  <a:pt x="3041269" y="0"/>
                </a:cubicBezTo>
                <a:cubicBezTo>
                  <a:pt x="3279809" y="-3160"/>
                  <a:pt x="3611334" y="-13223"/>
                  <a:pt x="3854942" y="0"/>
                </a:cubicBezTo>
                <a:cubicBezTo>
                  <a:pt x="4098550" y="13223"/>
                  <a:pt x="4276119" y="3039"/>
                  <a:pt x="4521886" y="0"/>
                </a:cubicBezTo>
                <a:cubicBezTo>
                  <a:pt x="4767653" y="-3039"/>
                  <a:pt x="4936484" y="15711"/>
                  <a:pt x="5262195" y="0"/>
                </a:cubicBezTo>
                <a:cubicBezTo>
                  <a:pt x="5587906" y="-15711"/>
                  <a:pt x="5694405" y="29041"/>
                  <a:pt x="5855776" y="0"/>
                </a:cubicBezTo>
                <a:cubicBezTo>
                  <a:pt x="6017147" y="-29041"/>
                  <a:pt x="6356482" y="15548"/>
                  <a:pt x="6522721" y="0"/>
                </a:cubicBezTo>
                <a:cubicBezTo>
                  <a:pt x="6688961" y="-15548"/>
                  <a:pt x="7064718" y="-34843"/>
                  <a:pt x="7336394" y="0"/>
                </a:cubicBezTo>
                <a:cubicBezTo>
                  <a:pt x="7356720" y="145348"/>
                  <a:pt x="7340261" y="319156"/>
                  <a:pt x="7336394" y="463248"/>
                </a:cubicBezTo>
                <a:cubicBezTo>
                  <a:pt x="7121532" y="452493"/>
                  <a:pt x="6985397" y="449765"/>
                  <a:pt x="6889541" y="463248"/>
                </a:cubicBezTo>
                <a:cubicBezTo>
                  <a:pt x="6793685" y="476731"/>
                  <a:pt x="6628313" y="484589"/>
                  <a:pt x="6442688" y="463248"/>
                </a:cubicBezTo>
                <a:cubicBezTo>
                  <a:pt x="6257063" y="441907"/>
                  <a:pt x="5948918" y="442095"/>
                  <a:pt x="5702379" y="463248"/>
                </a:cubicBezTo>
                <a:cubicBezTo>
                  <a:pt x="5455840" y="484401"/>
                  <a:pt x="5419566" y="472339"/>
                  <a:pt x="5255526" y="463248"/>
                </a:cubicBezTo>
                <a:cubicBezTo>
                  <a:pt x="5091486" y="454157"/>
                  <a:pt x="4857324" y="433587"/>
                  <a:pt x="4588581" y="463248"/>
                </a:cubicBezTo>
                <a:cubicBezTo>
                  <a:pt x="4319839" y="492909"/>
                  <a:pt x="4321764" y="474309"/>
                  <a:pt x="4068364" y="463248"/>
                </a:cubicBezTo>
                <a:cubicBezTo>
                  <a:pt x="3814964" y="452187"/>
                  <a:pt x="3633617" y="452486"/>
                  <a:pt x="3401419" y="463248"/>
                </a:cubicBezTo>
                <a:cubicBezTo>
                  <a:pt x="3169221" y="474010"/>
                  <a:pt x="2955039" y="430931"/>
                  <a:pt x="2734474" y="463248"/>
                </a:cubicBezTo>
                <a:cubicBezTo>
                  <a:pt x="2513909" y="495565"/>
                  <a:pt x="2396521" y="431208"/>
                  <a:pt x="2067529" y="463248"/>
                </a:cubicBezTo>
                <a:cubicBezTo>
                  <a:pt x="1738537" y="495288"/>
                  <a:pt x="1666040" y="465075"/>
                  <a:pt x="1400584" y="463248"/>
                </a:cubicBezTo>
                <a:cubicBezTo>
                  <a:pt x="1135129" y="461421"/>
                  <a:pt x="993326" y="441235"/>
                  <a:pt x="807003" y="463248"/>
                </a:cubicBezTo>
                <a:cubicBezTo>
                  <a:pt x="620680" y="485261"/>
                  <a:pt x="202778" y="437587"/>
                  <a:pt x="0" y="463248"/>
                </a:cubicBezTo>
                <a:cubicBezTo>
                  <a:pt x="-14599" y="343044"/>
                  <a:pt x="-10663" y="205724"/>
                  <a:pt x="0" y="0"/>
                </a:cubicBezTo>
                <a:close/>
              </a:path>
              <a:path w="7336394" h="463248" stroke="0" extrusionOk="0">
                <a:moveTo>
                  <a:pt x="0" y="0"/>
                </a:moveTo>
                <a:cubicBezTo>
                  <a:pt x="271809" y="-8195"/>
                  <a:pt x="472551" y="3111"/>
                  <a:pt x="593581" y="0"/>
                </a:cubicBezTo>
                <a:cubicBezTo>
                  <a:pt x="714611" y="-3111"/>
                  <a:pt x="938006" y="-21094"/>
                  <a:pt x="1040434" y="0"/>
                </a:cubicBezTo>
                <a:cubicBezTo>
                  <a:pt x="1142862" y="21094"/>
                  <a:pt x="1637488" y="31879"/>
                  <a:pt x="1854107" y="0"/>
                </a:cubicBezTo>
                <a:cubicBezTo>
                  <a:pt x="2070726" y="-31879"/>
                  <a:pt x="2190830" y="-24324"/>
                  <a:pt x="2447688" y="0"/>
                </a:cubicBezTo>
                <a:cubicBezTo>
                  <a:pt x="2704546" y="24324"/>
                  <a:pt x="2860153" y="26223"/>
                  <a:pt x="3041269" y="0"/>
                </a:cubicBezTo>
                <a:cubicBezTo>
                  <a:pt x="3222385" y="-26223"/>
                  <a:pt x="3520561" y="421"/>
                  <a:pt x="3854942" y="0"/>
                </a:cubicBezTo>
                <a:cubicBezTo>
                  <a:pt x="4189323" y="-421"/>
                  <a:pt x="4136315" y="20646"/>
                  <a:pt x="4375159" y="0"/>
                </a:cubicBezTo>
                <a:cubicBezTo>
                  <a:pt x="4614003" y="-20646"/>
                  <a:pt x="4882275" y="-28630"/>
                  <a:pt x="5188831" y="0"/>
                </a:cubicBezTo>
                <a:cubicBezTo>
                  <a:pt x="5495387" y="28630"/>
                  <a:pt x="5670684" y="3188"/>
                  <a:pt x="6002504" y="0"/>
                </a:cubicBezTo>
                <a:cubicBezTo>
                  <a:pt x="6334324" y="-3188"/>
                  <a:pt x="6345661" y="29526"/>
                  <a:pt x="6669449" y="0"/>
                </a:cubicBezTo>
                <a:cubicBezTo>
                  <a:pt x="6993238" y="-29526"/>
                  <a:pt x="7086083" y="7516"/>
                  <a:pt x="7336394" y="0"/>
                </a:cubicBezTo>
                <a:cubicBezTo>
                  <a:pt x="7358769" y="171560"/>
                  <a:pt x="7356504" y="335553"/>
                  <a:pt x="7336394" y="463248"/>
                </a:cubicBezTo>
                <a:cubicBezTo>
                  <a:pt x="7137522" y="467419"/>
                  <a:pt x="7068708" y="471902"/>
                  <a:pt x="6889541" y="463248"/>
                </a:cubicBezTo>
                <a:cubicBezTo>
                  <a:pt x="6710374" y="454594"/>
                  <a:pt x="6380218" y="461823"/>
                  <a:pt x="6075868" y="463248"/>
                </a:cubicBezTo>
                <a:cubicBezTo>
                  <a:pt x="5771518" y="464673"/>
                  <a:pt x="5730961" y="452452"/>
                  <a:pt x="5555651" y="463248"/>
                </a:cubicBezTo>
                <a:cubicBezTo>
                  <a:pt x="5380341" y="474044"/>
                  <a:pt x="5186705" y="467287"/>
                  <a:pt x="4888706" y="463248"/>
                </a:cubicBezTo>
                <a:cubicBezTo>
                  <a:pt x="4590707" y="459209"/>
                  <a:pt x="4267279" y="494694"/>
                  <a:pt x="4075033" y="463248"/>
                </a:cubicBezTo>
                <a:cubicBezTo>
                  <a:pt x="3882787" y="431802"/>
                  <a:pt x="3675095" y="436601"/>
                  <a:pt x="3408088" y="463248"/>
                </a:cubicBezTo>
                <a:cubicBezTo>
                  <a:pt x="3141081" y="489895"/>
                  <a:pt x="3179135" y="475012"/>
                  <a:pt x="2961235" y="463248"/>
                </a:cubicBezTo>
                <a:cubicBezTo>
                  <a:pt x="2743335" y="451484"/>
                  <a:pt x="2591608" y="481147"/>
                  <a:pt x="2441018" y="463248"/>
                </a:cubicBezTo>
                <a:cubicBezTo>
                  <a:pt x="2290428" y="445349"/>
                  <a:pt x="2019890" y="469798"/>
                  <a:pt x="1627346" y="463248"/>
                </a:cubicBezTo>
                <a:cubicBezTo>
                  <a:pt x="1234802" y="456698"/>
                  <a:pt x="1214458" y="491340"/>
                  <a:pt x="960401" y="463248"/>
                </a:cubicBezTo>
                <a:cubicBezTo>
                  <a:pt x="706344" y="435156"/>
                  <a:pt x="445329" y="462897"/>
                  <a:pt x="0" y="463248"/>
                </a:cubicBezTo>
                <a:cubicBezTo>
                  <a:pt x="17404" y="368241"/>
                  <a:pt x="3044" y="1020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" sz="2800" b="1" dirty="0">
                <a:solidFill>
                  <a:schemeClr val="tx1"/>
                </a:solidFill>
                <a:latin typeface="Avenir "/>
              </a:rPr>
              <a:t>إمكانات نجاح المشروع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840CC4E-5A47-5398-2C20-F775DEEB2748}"/>
              </a:ext>
            </a:extLst>
          </p:cNvPr>
          <p:cNvGrpSpPr/>
          <p:nvPr/>
        </p:nvGrpSpPr>
        <p:grpSpPr>
          <a:xfrm>
            <a:off x="3527982" y="5939571"/>
            <a:ext cx="13030064" cy="573914"/>
            <a:chOff x="5332739" y="6309899"/>
            <a:chExt cx="13030064" cy="5739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7FC3D0-7AA1-EF12-897D-AA8DB7BAABA4}"/>
                </a:ext>
              </a:extLst>
            </p:cNvPr>
            <p:cNvSpPr/>
            <p:nvPr/>
          </p:nvSpPr>
          <p:spPr>
            <a:xfrm>
              <a:off x="7620000" y="6309899"/>
              <a:ext cx="8414726" cy="545767"/>
            </a:xfrm>
            <a:custGeom>
              <a:avLst/>
              <a:gdLst>
                <a:gd name="connsiteX0" fmla="*/ 0 w 8414726"/>
                <a:gd name="connsiteY0" fmla="*/ 0 h 545767"/>
                <a:gd name="connsiteX1" fmla="*/ 563139 w 8414726"/>
                <a:gd name="connsiteY1" fmla="*/ 0 h 545767"/>
                <a:gd name="connsiteX2" fmla="*/ 1210426 w 8414726"/>
                <a:gd name="connsiteY2" fmla="*/ 0 h 545767"/>
                <a:gd name="connsiteX3" fmla="*/ 1941860 w 8414726"/>
                <a:gd name="connsiteY3" fmla="*/ 0 h 545767"/>
                <a:gd name="connsiteX4" fmla="*/ 2504999 w 8414726"/>
                <a:gd name="connsiteY4" fmla="*/ 0 h 545767"/>
                <a:gd name="connsiteX5" fmla="*/ 3152286 w 8414726"/>
                <a:gd name="connsiteY5" fmla="*/ 0 h 545767"/>
                <a:gd name="connsiteX6" fmla="*/ 3967867 w 8414726"/>
                <a:gd name="connsiteY6" fmla="*/ 0 h 545767"/>
                <a:gd name="connsiteX7" fmla="*/ 4446859 w 8414726"/>
                <a:gd name="connsiteY7" fmla="*/ 0 h 545767"/>
                <a:gd name="connsiteX8" fmla="*/ 5178293 w 8414726"/>
                <a:gd name="connsiteY8" fmla="*/ 0 h 545767"/>
                <a:gd name="connsiteX9" fmla="*/ 5657285 w 8414726"/>
                <a:gd name="connsiteY9" fmla="*/ 0 h 545767"/>
                <a:gd name="connsiteX10" fmla="*/ 6304572 w 8414726"/>
                <a:gd name="connsiteY10" fmla="*/ 0 h 545767"/>
                <a:gd name="connsiteX11" fmla="*/ 7036006 w 8414726"/>
                <a:gd name="connsiteY11" fmla="*/ 0 h 545767"/>
                <a:gd name="connsiteX12" fmla="*/ 7430850 w 8414726"/>
                <a:gd name="connsiteY12" fmla="*/ 0 h 545767"/>
                <a:gd name="connsiteX13" fmla="*/ 7825695 w 8414726"/>
                <a:gd name="connsiteY13" fmla="*/ 0 h 545767"/>
                <a:gd name="connsiteX14" fmla="*/ 8414726 w 8414726"/>
                <a:gd name="connsiteY14" fmla="*/ 0 h 545767"/>
                <a:gd name="connsiteX15" fmla="*/ 8414726 w 8414726"/>
                <a:gd name="connsiteY15" fmla="*/ 545767 h 545767"/>
                <a:gd name="connsiteX16" fmla="*/ 7683292 w 8414726"/>
                <a:gd name="connsiteY16" fmla="*/ 545767 h 545767"/>
                <a:gd name="connsiteX17" fmla="*/ 7036006 w 8414726"/>
                <a:gd name="connsiteY17" fmla="*/ 545767 h 545767"/>
                <a:gd name="connsiteX18" fmla="*/ 6472866 w 8414726"/>
                <a:gd name="connsiteY18" fmla="*/ 545767 h 545767"/>
                <a:gd name="connsiteX19" fmla="*/ 5741432 w 8414726"/>
                <a:gd name="connsiteY19" fmla="*/ 545767 h 545767"/>
                <a:gd name="connsiteX20" fmla="*/ 5094146 w 8414726"/>
                <a:gd name="connsiteY20" fmla="*/ 545767 h 545767"/>
                <a:gd name="connsiteX21" fmla="*/ 4278565 w 8414726"/>
                <a:gd name="connsiteY21" fmla="*/ 545767 h 545767"/>
                <a:gd name="connsiteX22" fmla="*/ 3462983 w 8414726"/>
                <a:gd name="connsiteY22" fmla="*/ 545767 h 545767"/>
                <a:gd name="connsiteX23" fmla="*/ 2731550 w 8414726"/>
                <a:gd name="connsiteY23" fmla="*/ 545767 h 545767"/>
                <a:gd name="connsiteX24" fmla="*/ 2000116 w 8414726"/>
                <a:gd name="connsiteY24" fmla="*/ 545767 h 545767"/>
                <a:gd name="connsiteX25" fmla="*/ 1268682 w 8414726"/>
                <a:gd name="connsiteY25" fmla="*/ 545767 h 545767"/>
                <a:gd name="connsiteX26" fmla="*/ 789690 w 8414726"/>
                <a:gd name="connsiteY26" fmla="*/ 545767 h 545767"/>
                <a:gd name="connsiteX27" fmla="*/ 0 w 8414726"/>
                <a:gd name="connsiteY27" fmla="*/ 545767 h 545767"/>
                <a:gd name="connsiteX28" fmla="*/ 0 w 8414726"/>
                <a:gd name="connsiteY28" fmla="*/ 0 h 54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414726" h="545767" fill="none" extrusionOk="0">
                  <a:moveTo>
                    <a:pt x="0" y="0"/>
                  </a:moveTo>
                  <a:cubicBezTo>
                    <a:pt x="250564" y="14027"/>
                    <a:pt x="384152" y="-25724"/>
                    <a:pt x="563139" y="0"/>
                  </a:cubicBezTo>
                  <a:cubicBezTo>
                    <a:pt x="742126" y="25724"/>
                    <a:pt x="1019581" y="30452"/>
                    <a:pt x="1210426" y="0"/>
                  </a:cubicBezTo>
                  <a:cubicBezTo>
                    <a:pt x="1401271" y="-30452"/>
                    <a:pt x="1674294" y="10391"/>
                    <a:pt x="1941860" y="0"/>
                  </a:cubicBezTo>
                  <a:cubicBezTo>
                    <a:pt x="2209426" y="-10391"/>
                    <a:pt x="2238771" y="-13089"/>
                    <a:pt x="2504999" y="0"/>
                  </a:cubicBezTo>
                  <a:cubicBezTo>
                    <a:pt x="2771227" y="13089"/>
                    <a:pt x="2832993" y="31818"/>
                    <a:pt x="3152286" y="0"/>
                  </a:cubicBezTo>
                  <a:cubicBezTo>
                    <a:pt x="3471579" y="-31818"/>
                    <a:pt x="3575822" y="28733"/>
                    <a:pt x="3967867" y="0"/>
                  </a:cubicBezTo>
                  <a:cubicBezTo>
                    <a:pt x="4359912" y="-28733"/>
                    <a:pt x="4339468" y="6079"/>
                    <a:pt x="4446859" y="0"/>
                  </a:cubicBezTo>
                  <a:cubicBezTo>
                    <a:pt x="4554250" y="-6079"/>
                    <a:pt x="4964517" y="29094"/>
                    <a:pt x="5178293" y="0"/>
                  </a:cubicBezTo>
                  <a:cubicBezTo>
                    <a:pt x="5392069" y="-29094"/>
                    <a:pt x="5441499" y="-8983"/>
                    <a:pt x="5657285" y="0"/>
                  </a:cubicBezTo>
                  <a:cubicBezTo>
                    <a:pt x="5873071" y="8983"/>
                    <a:pt x="5989996" y="-3320"/>
                    <a:pt x="6304572" y="0"/>
                  </a:cubicBezTo>
                  <a:cubicBezTo>
                    <a:pt x="6619148" y="3320"/>
                    <a:pt x="6701929" y="18489"/>
                    <a:pt x="7036006" y="0"/>
                  </a:cubicBezTo>
                  <a:cubicBezTo>
                    <a:pt x="7370083" y="-18489"/>
                    <a:pt x="7278526" y="-5580"/>
                    <a:pt x="7430850" y="0"/>
                  </a:cubicBezTo>
                  <a:cubicBezTo>
                    <a:pt x="7583174" y="5580"/>
                    <a:pt x="7656247" y="13720"/>
                    <a:pt x="7825695" y="0"/>
                  </a:cubicBezTo>
                  <a:cubicBezTo>
                    <a:pt x="7995143" y="-13720"/>
                    <a:pt x="8175141" y="16814"/>
                    <a:pt x="8414726" y="0"/>
                  </a:cubicBezTo>
                  <a:cubicBezTo>
                    <a:pt x="8397464" y="216462"/>
                    <a:pt x="8425342" y="287775"/>
                    <a:pt x="8414726" y="545767"/>
                  </a:cubicBezTo>
                  <a:cubicBezTo>
                    <a:pt x="8193034" y="580082"/>
                    <a:pt x="7869057" y="544961"/>
                    <a:pt x="7683292" y="545767"/>
                  </a:cubicBezTo>
                  <a:cubicBezTo>
                    <a:pt x="7497527" y="546573"/>
                    <a:pt x="7344229" y="550143"/>
                    <a:pt x="7036006" y="545767"/>
                  </a:cubicBezTo>
                  <a:cubicBezTo>
                    <a:pt x="6727783" y="541391"/>
                    <a:pt x="6722920" y="522200"/>
                    <a:pt x="6472866" y="545767"/>
                  </a:cubicBezTo>
                  <a:cubicBezTo>
                    <a:pt x="6222812" y="569334"/>
                    <a:pt x="5948656" y="517567"/>
                    <a:pt x="5741432" y="545767"/>
                  </a:cubicBezTo>
                  <a:cubicBezTo>
                    <a:pt x="5534208" y="573967"/>
                    <a:pt x="5228092" y="556980"/>
                    <a:pt x="5094146" y="545767"/>
                  </a:cubicBezTo>
                  <a:cubicBezTo>
                    <a:pt x="4960200" y="534554"/>
                    <a:pt x="4685278" y="556699"/>
                    <a:pt x="4278565" y="545767"/>
                  </a:cubicBezTo>
                  <a:cubicBezTo>
                    <a:pt x="3871852" y="534835"/>
                    <a:pt x="3650473" y="579817"/>
                    <a:pt x="3462983" y="545767"/>
                  </a:cubicBezTo>
                  <a:cubicBezTo>
                    <a:pt x="3275493" y="511717"/>
                    <a:pt x="2926858" y="521591"/>
                    <a:pt x="2731550" y="545767"/>
                  </a:cubicBezTo>
                  <a:cubicBezTo>
                    <a:pt x="2536242" y="569943"/>
                    <a:pt x="2280929" y="510640"/>
                    <a:pt x="2000116" y="545767"/>
                  </a:cubicBezTo>
                  <a:cubicBezTo>
                    <a:pt x="1719303" y="580894"/>
                    <a:pt x="1496066" y="566905"/>
                    <a:pt x="1268682" y="545767"/>
                  </a:cubicBezTo>
                  <a:cubicBezTo>
                    <a:pt x="1041298" y="524629"/>
                    <a:pt x="954631" y="567112"/>
                    <a:pt x="789690" y="545767"/>
                  </a:cubicBezTo>
                  <a:cubicBezTo>
                    <a:pt x="624749" y="524422"/>
                    <a:pt x="305763" y="512904"/>
                    <a:pt x="0" y="545767"/>
                  </a:cubicBezTo>
                  <a:cubicBezTo>
                    <a:pt x="-4055" y="409487"/>
                    <a:pt x="12331" y="195632"/>
                    <a:pt x="0" y="0"/>
                  </a:cubicBezTo>
                  <a:close/>
                </a:path>
                <a:path w="8414726" h="545767" stroke="0" extrusionOk="0">
                  <a:moveTo>
                    <a:pt x="0" y="0"/>
                  </a:moveTo>
                  <a:cubicBezTo>
                    <a:pt x="219433" y="-18298"/>
                    <a:pt x="325458" y="-12012"/>
                    <a:pt x="563139" y="0"/>
                  </a:cubicBezTo>
                  <a:cubicBezTo>
                    <a:pt x="800820" y="12012"/>
                    <a:pt x="865060" y="-13893"/>
                    <a:pt x="957984" y="0"/>
                  </a:cubicBezTo>
                  <a:cubicBezTo>
                    <a:pt x="1050908" y="13893"/>
                    <a:pt x="1392498" y="-17829"/>
                    <a:pt x="1773565" y="0"/>
                  </a:cubicBezTo>
                  <a:cubicBezTo>
                    <a:pt x="2154632" y="17829"/>
                    <a:pt x="2060522" y="18310"/>
                    <a:pt x="2336705" y="0"/>
                  </a:cubicBezTo>
                  <a:cubicBezTo>
                    <a:pt x="2612888" y="-18310"/>
                    <a:pt x="2737173" y="388"/>
                    <a:pt x="2899844" y="0"/>
                  </a:cubicBezTo>
                  <a:cubicBezTo>
                    <a:pt x="3062515" y="-388"/>
                    <a:pt x="3446238" y="-13588"/>
                    <a:pt x="3715425" y="0"/>
                  </a:cubicBezTo>
                  <a:cubicBezTo>
                    <a:pt x="3984612" y="13588"/>
                    <a:pt x="4034465" y="18044"/>
                    <a:pt x="4194417" y="0"/>
                  </a:cubicBezTo>
                  <a:cubicBezTo>
                    <a:pt x="4354369" y="-18044"/>
                    <a:pt x="4659101" y="-34600"/>
                    <a:pt x="5009998" y="0"/>
                  </a:cubicBezTo>
                  <a:cubicBezTo>
                    <a:pt x="5360895" y="34600"/>
                    <a:pt x="5587308" y="28963"/>
                    <a:pt x="5825580" y="0"/>
                  </a:cubicBezTo>
                  <a:cubicBezTo>
                    <a:pt x="6063852" y="-28963"/>
                    <a:pt x="6254309" y="-10837"/>
                    <a:pt x="6472866" y="0"/>
                  </a:cubicBezTo>
                  <a:cubicBezTo>
                    <a:pt x="6691423" y="10837"/>
                    <a:pt x="6891835" y="-13321"/>
                    <a:pt x="7288447" y="0"/>
                  </a:cubicBezTo>
                  <a:cubicBezTo>
                    <a:pt x="7685059" y="13321"/>
                    <a:pt x="7616676" y="5971"/>
                    <a:pt x="7851587" y="0"/>
                  </a:cubicBezTo>
                  <a:cubicBezTo>
                    <a:pt x="8086498" y="-5971"/>
                    <a:pt x="8233978" y="-8521"/>
                    <a:pt x="8414726" y="0"/>
                  </a:cubicBezTo>
                  <a:cubicBezTo>
                    <a:pt x="8405476" y="251688"/>
                    <a:pt x="8421082" y="397532"/>
                    <a:pt x="8414726" y="545767"/>
                  </a:cubicBezTo>
                  <a:cubicBezTo>
                    <a:pt x="8149641" y="564185"/>
                    <a:pt x="7946577" y="519012"/>
                    <a:pt x="7767439" y="545767"/>
                  </a:cubicBezTo>
                  <a:cubicBezTo>
                    <a:pt x="7588301" y="572522"/>
                    <a:pt x="7333593" y="566833"/>
                    <a:pt x="7120153" y="545767"/>
                  </a:cubicBezTo>
                  <a:cubicBezTo>
                    <a:pt x="6906713" y="524701"/>
                    <a:pt x="6567601" y="513174"/>
                    <a:pt x="6304572" y="545767"/>
                  </a:cubicBezTo>
                  <a:cubicBezTo>
                    <a:pt x="6041543" y="578360"/>
                    <a:pt x="5803024" y="576816"/>
                    <a:pt x="5657285" y="545767"/>
                  </a:cubicBezTo>
                  <a:cubicBezTo>
                    <a:pt x="5511546" y="514718"/>
                    <a:pt x="5452677" y="562135"/>
                    <a:pt x="5262440" y="545767"/>
                  </a:cubicBezTo>
                  <a:cubicBezTo>
                    <a:pt x="5072203" y="529399"/>
                    <a:pt x="5019446" y="525194"/>
                    <a:pt x="4783448" y="545767"/>
                  </a:cubicBezTo>
                  <a:cubicBezTo>
                    <a:pt x="4547450" y="566340"/>
                    <a:pt x="4202897" y="551517"/>
                    <a:pt x="3967867" y="545767"/>
                  </a:cubicBezTo>
                  <a:cubicBezTo>
                    <a:pt x="3732837" y="540017"/>
                    <a:pt x="3614304" y="522459"/>
                    <a:pt x="3320580" y="545767"/>
                  </a:cubicBezTo>
                  <a:cubicBezTo>
                    <a:pt x="3026856" y="569075"/>
                    <a:pt x="3061572" y="523709"/>
                    <a:pt x="2841588" y="545767"/>
                  </a:cubicBezTo>
                  <a:cubicBezTo>
                    <a:pt x="2621604" y="567825"/>
                    <a:pt x="2407491" y="563388"/>
                    <a:pt x="2194302" y="545767"/>
                  </a:cubicBezTo>
                  <a:cubicBezTo>
                    <a:pt x="1981113" y="528146"/>
                    <a:pt x="1886562" y="553469"/>
                    <a:pt x="1799457" y="545767"/>
                  </a:cubicBezTo>
                  <a:cubicBezTo>
                    <a:pt x="1712353" y="538065"/>
                    <a:pt x="1508702" y="548250"/>
                    <a:pt x="1404612" y="545767"/>
                  </a:cubicBezTo>
                  <a:cubicBezTo>
                    <a:pt x="1300522" y="543284"/>
                    <a:pt x="1000047" y="527524"/>
                    <a:pt x="757325" y="545767"/>
                  </a:cubicBezTo>
                  <a:cubicBezTo>
                    <a:pt x="514603" y="564010"/>
                    <a:pt x="247494" y="560029"/>
                    <a:pt x="0" y="545767"/>
                  </a:cubicBezTo>
                  <a:cubicBezTo>
                    <a:pt x="-19298" y="338547"/>
                    <a:pt x="-24709" y="12211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287BA7C-7246-260D-9E88-D1AC877DF862}"/>
                </a:ext>
              </a:extLst>
            </p:cNvPr>
            <p:cNvSpPr txBox="1"/>
            <p:nvPr/>
          </p:nvSpPr>
          <p:spPr>
            <a:xfrm>
              <a:off x="5332739" y="6360593"/>
              <a:ext cx="130300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685800" algn="l"/>
                  <a:tab pos="712470" algn="l"/>
                </a:tabLst>
              </a:pPr>
              <a:r>
                <a:rPr lang="ar" sz="2800" b="1" dirty="0">
                  <a:latin typeface="Avenir" panose="020B0503020203020204" pitchFamily="34" charset="0"/>
                  <a:cs typeface="Arial MT"/>
                </a:rPr>
                <a:t>الطبيعة الابتكارية للمشروع</a:t>
              </a:r>
            </a:p>
          </p:txBody>
        </p:sp>
      </p:grpSp>
      <p:sp>
        <p:nvSpPr>
          <p:cNvPr id="12" name="TextBox 21">
            <a:extLst>
              <a:ext uri="{FF2B5EF4-FFF2-40B4-BE49-F238E27FC236}">
                <a16:creationId xmlns:a16="http://schemas.microsoft.com/office/drawing/2014/main" id="{7325B4B6-7BD5-D213-B523-D5878660491D}"/>
              </a:ext>
            </a:extLst>
          </p:cNvPr>
          <p:cNvSpPr txBox="1"/>
          <p:nvPr/>
        </p:nvSpPr>
        <p:spPr>
          <a:xfrm>
            <a:off x="2975890" y="1861151"/>
            <a:ext cx="1279751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-OM" sz="3200" spc="15" dirty="0">
                <a:latin typeface="Avenir"/>
              </a:rPr>
              <a:t>سيتم تحليل المبادرات المؤهلة وفقًا للمعايير التالية من قبل أعضاء لجنة توزيع أموال</a:t>
            </a:r>
            <a:endParaRPr lang="ar-DZ" sz="3200" spc="15" dirty="0">
              <a:latin typeface="Avenir"/>
            </a:endParaRPr>
          </a:p>
          <a:p>
            <a:pPr algn="ctr"/>
            <a:r>
              <a:rPr lang="ar-DZ" sz="3200" dirty="0"/>
              <a:t>)</a:t>
            </a:r>
            <a:r>
              <a:rPr lang="fr-FR" sz="3200" dirty="0"/>
              <a:t>CAF</a:t>
            </a:r>
            <a:r>
              <a:rPr lang="ar-DZ" sz="3200" dirty="0"/>
              <a:t>(</a:t>
            </a:r>
            <a:endParaRPr lang="ar" sz="4400" spc="15" dirty="0">
              <a:latin typeface="Avenir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F52B321F-313D-DFC2-8C34-F075F24ED08E}"/>
              </a:ext>
            </a:extLst>
          </p:cNvPr>
          <p:cNvSpPr txBox="1"/>
          <p:nvPr/>
        </p:nvSpPr>
        <p:spPr>
          <a:xfrm>
            <a:off x="1527891" y="9325377"/>
            <a:ext cx="1584908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-OM" sz="2000" spc="15" dirty="0">
                <a:latin typeface="Avenir"/>
              </a:rPr>
              <a:t>بالإضافة إلى ذلك، سيتم أيضًا إيلاء اهتمام خاص </a:t>
            </a:r>
            <a:r>
              <a:rPr lang="ar-DZ" sz="2000" spc="15" dirty="0">
                <a:latin typeface="Avenir"/>
              </a:rPr>
              <a:t>(</a:t>
            </a:r>
            <a:r>
              <a:rPr lang="ar-OM" sz="2000" spc="15" dirty="0">
                <a:latin typeface="Avenir"/>
              </a:rPr>
              <a:t>على شكل نقاط إضافية في شبكة التصنيف</a:t>
            </a:r>
            <a:r>
              <a:rPr lang="ar-DZ" sz="2000" spc="15" dirty="0">
                <a:latin typeface="Avenir"/>
              </a:rPr>
              <a:t>)</a:t>
            </a:r>
            <a:r>
              <a:rPr lang="ar-OM" sz="2000" spc="15" dirty="0">
                <a:latin typeface="Avenir"/>
              </a:rPr>
              <a:t> للمشاريع/المنظمات التي لديها </a:t>
            </a:r>
            <a:r>
              <a:rPr lang="ar-OM" sz="2000" spc="15" dirty="0">
                <a:solidFill>
                  <a:schemeClr val="tx2"/>
                </a:solidFill>
                <a:latin typeface="Avenir"/>
              </a:rPr>
              <a:t>التمويل المشترك أكبر من الحد الأدنى المطلوب</a:t>
            </a:r>
            <a:endParaRPr lang="ar-DZ" sz="2000" spc="15" dirty="0">
              <a:solidFill>
                <a:schemeClr val="tx2"/>
              </a:solidFill>
              <a:latin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17F392-3AAE-4509-E753-336365B654FB}"/>
              </a:ext>
            </a:extLst>
          </p:cNvPr>
          <p:cNvSpPr/>
          <p:nvPr/>
        </p:nvSpPr>
        <p:spPr>
          <a:xfrm>
            <a:off x="1240853" y="5505088"/>
            <a:ext cx="5372030" cy="2084517"/>
          </a:xfrm>
          <a:custGeom>
            <a:avLst/>
            <a:gdLst>
              <a:gd name="connsiteX0" fmla="*/ 0 w 5372030"/>
              <a:gd name="connsiteY0" fmla="*/ 0 h 2084517"/>
              <a:gd name="connsiteX1" fmla="*/ 778944 w 5372030"/>
              <a:gd name="connsiteY1" fmla="*/ 0 h 2084517"/>
              <a:gd name="connsiteX2" fmla="*/ 1504168 w 5372030"/>
              <a:gd name="connsiteY2" fmla="*/ 0 h 2084517"/>
              <a:gd name="connsiteX3" fmla="*/ 2175672 w 5372030"/>
              <a:gd name="connsiteY3" fmla="*/ 0 h 2084517"/>
              <a:gd name="connsiteX4" fmla="*/ 2847176 w 5372030"/>
              <a:gd name="connsiteY4" fmla="*/ 0 h 2084517"/>
              <a:gd name="connsiteX5" fmla="*/ 3626120 w 5372030"/>
              <a:gd name="connsiteY5" fmla="*/ 0 h 2084517"/>
              <a:gd name="connsiteX6" fmla="*/ 4351344 w 5372030"/>
              <a:gd name="connsiteY6" fmla="*/ 0 h 2084517"/>
              <a:gd name="connsiteX7" fmla="*/ 5372030 w 5372030"/>
              <a:gd name="connsiteY7" fmla="*/ 0 h 2084517"/>
              <a:gd name="connsiteX8" fmla="*/ 5372030 w 5372030"/>
              <a:gd name="connsiteY8" fmla="*/ 673994 h 2084517"/>
              <a:gd name="connsiteX9" fmla="*/ 5372030 w 5372030"/>
              <a:gd name="connsiteY9" fmla="*/ 1306297 h 2084517"/>
              <a:gd name="connsiteX10" fmla="*/ 5372030 w 5372030"/>
              <a:gd name="connsiteY10" fmla="*/ 2084517 h 2084517"/>
              <a:gd name="connsiteX11" fmla="*/ 4807967 w 5372030"/>
              <a:gd name="connsiteY11" fmla="*/ 2084517 h 2084517"/>
              <a:gd name="connsiteX12" fmla="*/ 4029023 w 5372030"/>
              <a:gd name="connsiteY12" fmla="*/ 2084517 h 2084517"/>
              <a:gd name="connsiteX13" fmla="*/ 3411239 w 5372030"/>
              <a:gd name="connsiteY13" fmla="*/ 2084517 h 2084517"/>
              <a:gd name="connsiteX14" fmla="*/ 2632295 w 5372030"/>
              <a:gd name="connsiteY14" fmla="*/ 2084517 h 2084517"/>
              <a:gd name="connsiteX15" fmla="*/ 2068232 w 5372030"/>
              <a:gd name="connsiteY15" fmla="*/ 2084517 h 2084517"/>
              <a:gd name="connsiteX16" fmla="*/ 1557889 w 5372030"/>
              <a:gd name="connsiteY16" fmla="*/ 2084517 h 2084517"/>
              <a:gd name="connsiteX17" fmla="*/ 1047546 w 5372030"/>
              <a:gd name="connsiteY17" fmla="*/ 2084517 h 2084517"/>
              <a:gd name="connsiteX18" fmla="*/ 0 w 5372030"/>
              <a:gd name="connsiteY18" fmla="*/ 2084517 h 2084517"/>
              <a:gd name="connsiteX19" fmla="*/ 0 w 5372030"/>
              <a:gd name="connsiteY19" fmla="*/ 1452214 h 2084517"/>
              <a:gd name="connsiteX20" fmla="*/ 0 w 5372030"/>
              <a:gd name="connsiteY20" fmla="*/ 715684 h 2084517"/>
              <a:gd name="connsiteX21" fmla="*/ 0 w 5372030"/>
              <a:gd name="connsiteY21" fmla="*/ 0 h 208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72030" h="2084517" fill="none" extrusionOk="0">
                <a:moveTo>
                  <a:pt x="0" y="0"/>
                </a:moveTo>
                <a:cubicBezTo>
                  <a:pt x="235366" y="-28295"/>
                  <a:pt x="604523" y="-14996"/>
                  <a:pt x="778944" y="0"/>
                </a:cubicBezTo>
                <a:cubicBezTo>
                  <a:pt x="953365" y="14996"/>
                  <a:pt x="1216890" y="-7516"/>
                  <a:pt x="1504168" y="0"/>
                </a:cubicBezTo>
                <a:cubicBezTo>
                  <a:pt x="1791446" y="7516"/>
                  <a:pt x="1902354" y="24491"/>
                  <a:pt x="2175672" y="0"/>
                </a:cubicBezTo>
                <a:cubicBezTo>
                  <a:pt x="2448990" y="-24491"/>
                  <a:pt x="2710393" y="-31455"/>
                  <a:pt x="2847176" y="0"/>
                </a:cubicBezTo>
                <a:cubicBezTo>
                  <a:pt x="2983959" y="31455"/>
                  <a:pt x="3460623" y="22503"/>
                  <a:pt x="3626120" y="0"/>
                </a:cubicBezTo>
                <a:cubicBezTo>
                  <a:pt x="3791617" y="-22503"/>
                  <a:pt x="4158760" y="-8841"/>
                  <a:pt x="4351344" y="0"/>
                </a:cubicBezTo>
                <a:cubicBezTo>
                  <a:pt x="4543928" y="8841"/>
                  <a:pt x="4933958" y="-12344"/>
                  <a:pt x="5372030" y="0"/>
                </a:cubicBezTo>
                <a:cubicBezTo>
                  <a:pt x="5389701" y="206447"/>
                  <a:pt x="5346804" y="377101"/>
                  <a:pt x="5372030" y="673994"/>
                </a:cubicBezTo>
                <a:cubicBezTo>
                  <a:pt x="5397256" y="970887"/>
                  <a:pt x="5378497" y="1122247"/>
                  <a:pt x="5372030" y="1306297"/>
                </a:cubicBezTo>
                <a:cubicBezTo>
                  <a:pt x="5365563" y="1490347"/>
                  <a:pt x="5383586" y="1775541"/>
                  <a:pt x="5372030" y="2084517"/>
                </a:cubicBezTo>
                <a:cubicBezTo>
                  <a:pt x="5094386" y="2112525"/>
                  <a:pt x="4951956" y="2074574"/>
                  <a:pt x="4807967" y="2084517"/>
                </a:cubicBezTo>
                <a:cubicBezTo>
                  <a:pt x="4663978" y="2094460"/>
                  <a:pt x="4391509" y="2066020"/>
                  <a:pt x="4029023" y="2084517"/>
                </a:cubicBezTo>
                <a:cubicBezTo>
                  <a:pt x="3666537" y="2103014"/>
                  <a:pt x="3625601" y="2085267"/>
                  <a:pt x="3411239" y="2084517"/>
                </a:cubicBezTo>
                <a:cubicBezTo>
                  <a:pt x="3196877" y="2083767"/>
                  <a:pt x="2814642" y="2117266"/>
                  <a:pt x="2632295" y="2084517"/>
                </a:cubicBezTo>
                <a:cubicBezTo>
                  <a:pt x="2449948" y="2051768"/>
                  <a:pt x="2318734" y="2097256"/>
                  <a:pt x="2068232" y="2084517"/>
                </a:cubicBezTo>
                <a:cubicBezTo>
                  <a:pt x="1817730" y="2071778"/>
                  <a:pt x="1751489" y="2109600"/>
                  <a:pt x="1557889" y="2084517"/>
                </a:cubicBezTo>
                <a:cubicBezTo>
                  <a:pt x="1364289" y="2059434"/>
                  <a:pt x="1151873" y="2074996"/>
                  <a:pt x="1047546" y="2084517"/>
                </a:cubicBezTo>
                <a:cubicBezTo>
                  <a:pt x="943219" y="2094038"/>
                  <a:pt x="507588" y="2050052"/>
                  <a:pt x="0" y="2084517"/>
                </a:cubicBezTo>
                <a:cubicBezTo>
                  <a:pt x="-12960" y="1937588"/>
                  <a:pt x="22802" y="1742436"/>
                  <a:pt x="0" y="1452214"/>
                </a:cubicBezTo>
                <a:cubicBezTo>
                  <a:pt x="-22802" y="1161992"/>
                  <a:pt x="-34052" y="950998"/>
                  <a:pt x="0" y="715684"/>
                </a:cubicBezTo>
                <a:cubicBezTo>
                  <a:pt x="34052" y="480370"/>
                  <a:pt x="-10893" y="273749"/>
                  <a:pt x="0" y="0"/>
                </a:cubicBezTo>
                <a:close/>
              </a:path>
              <a:path w="5372030" h="2084517" stroke="0" extrusionOk="0">
                <a:moveTo>
                  <a:pt x="0" y="0"/>
                </a:moveTo>
                <a:cubicBezTo>
                  <a:pt x="190923" y="-10648"/>
                  <a:pt x="487161" y="-3037"/>
                  <a:pt x="617783" y="0"/>
                </a:cubicBezTo>
                <a:cubicBezTo>
                  <a:pt x="748405" y="3037"/>
                  <a:pt x="946364" y="-6613"/>
                  <a:pt x="1128126" y="0"/>
                </a:cubicBezTo>
                <a:cubicBezTo>
                  <a:pt x="1309888" y="6613"/>
                  <a:pt x="1599524" y="-32414"/>
                  <a:pt x="1907071" y="0"/>
                </a:cubicBezTo>
                <a:cubicBezTo>
                  <a:pt x="2214619" y="32414"/>
                  <a:pt x="2287082" y="-28722"/>
                  <a:pt x="2524854" y="0"/>
                </a:cubicBezTo>
                <a:cubicBezTo>
                  <a:pt x="2762626" y="28722"/>
                  <a:pt x="3008804" y="16301"/>
                  <a:pt x="3142638" y="0"/>
                </a:cubicBezTo>
                <a:cubicBezTo>
                  <a:pt x="3276472" y="-16301"/>
                  <a:pt x="3534452" y="11009"/>
                  <a:pt x="3921582" y="0"/>
                </a:cubicBezTo>
                <a:cubicBezTo>
                  <a:pt x="4308712" y="-11009"/>
                  <a:pt x="4301894" y="-1431"/>
                  <a:pt x="4485645" y="0"/>
                </a:cubicBezTo>
                <a:cubicBezTo>
                  <a:pt x="4669396" y="1431"/>
                  <a:pt x="5166350" y="5742"/>
                  <a:pt x="5372030" y="0"/>
                </a:cubicBezTo>
                <a:cubicBezTo>
                  <a:pt x="5382760" y="319757"/>
                  <a:pt x="5369702" y="401067"/>
                  <a:pt x="5372030" y="736529"/>
                </a:cubicBezTo>
                <a:cubicBezTo>
                  <a:pt x="5374358" y="1071991"/>
                  <a:pt x="5349382" y="1140853"/>
                  <a:pt x="5372030" y="1389678"/>
                </a:cubicBezTo>
                <a:cubicBezTo>
                  <a:pt x="5394678" y="1638503"/>
                  <a:pt x="5395656" y="1868859"/>
                  <a:pt x="5372030" y="2084517"/>
                </a:cubicBezTo>
                <a:cubicBezTo>
                  <a:pt x="5129350" y="2102584"/>
                  <a:pt x="4877951" y="2096612"/>
                  <a:pt x="4646806" y="2084517"/>
                </a:cubicBezTo>
                <a:cubicBezTo>
                  <a:pt x="4415661" y="2072422"/>
                  <a:pt x="4034255" y="2099905"/>
                  <a:pt x="3867862" y="2084517"/>
                </a:cubicBezTo>
                <a:cubicBezTo>
                  <a:pt x="3701469" y="2069129"/>
                  <a:pt x="3312402" y="2108107"/>
                  <a:pt x="3088917" y="2084517"/>
                </a:cubicBezTo>
                <a:cubicBezTo>
                  <a:pt x="2865433" y="2060927"/>
                  <a:pt x="2703628" y="2097004"/>
                  <a:pt x="2524854" y="2084517"/>
                </a:cubicBezTo>
                <a:cubicBezTo>
                  <a:pt x="2346080" y="2072030"/>
                  <a:pt x="2096352" y="2055091"/>
                  <a:pt x="1853350" y="2084517"/>
                </a:cubicBezTo>
                <a:cubicBezTo>
                  <a:pt x="1610348" y="2113943"/>
                  <a:pt x="1231582" y="2088594"/>
                  <a:pt x="1074406" y="2084517"/>
                </a:cubicBezTo>
                <a:cubicBezTo>
                  <a:pt x="917230" y="2080440"/>
                  <a:pt x="369279" y="2126604"/>
                  <a:pt x="0" y="2084517"/>
                </a:cubicBezTo>
                <a:cubicBezTo>
                  <a:pt x="-24204" y="1877098"/>
                  <a:pt x="-27213" y="1604718"/>
                  <a:pt x="0" y="1452214"/>
                </a:cubicBezTo>
                <a:cubicBezTo>
                  <a:pt x="27213" y="1299710"/>
                  <a:pt x="-9094" y="1084853"/>
                  <a:pt x="0" y="799065"/>
                </a:cubicBezTo>
                <a:cubicBezTo>
                  <a:pt x="9094" y="513277"/>
                  <a:pt x="-25443" y="3096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684E7-5CFC-750F-5298-D1BA0935385E}"/>
              </a:ext>
            </a:extLst>
          </p:cNvPr>
          <p:cNvSpPr/>
          <p:nvPr/>
        </p:nvSpPr>
        <p:spPr>
          <a:xfrm>
            <a:off x="1810347" y="4073742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706C1-67DD-A3A8-156F-A55C31B31977}"/>
              </a:ext>
            </a:extLst>
          </p:cNvPr>
          <p:cNvSpPr/>
          <p:nvPr/>
        </p:nvSpPr>
        <p:spPr>
          <a:xfrm>
            <a:off x="4531670" y="1574639"/>
            <a:ext cx="4918788" cy="1836820"/>
          </a:xfrm>
          <a:custGeom>
            <a:avLst/>
            <a:gdLst>
              <a:gd name="connsiteX0" fmla="*/ 0 w 4918788"/>
              <a:gd name="connsiteY0" fmla="*/ 0 h 1836820"/>
              <a:gd name="connsiteX1" fmla="*/ 713224 w 4918788"/>
              <a:gd name="connsiteY1" fmla="*/ 0 h 1836820"/>
              <a:gd name="connsiteX2" fmla="*/ 1377261 w 4918788"/>
              <a:gd name="connsiteY2" fmla="*/ 0 h 1836820"/>
              <a:gd name="connsiteX3" fmla="*/ 1992109 w 4918788"/>
              <a:gd name="connsiteY3" fmla="*/ 0 h 1836820"/>
              <a:gd name="connsiteX4" fmla="*/ 2606958 w 4918788"/>
              <a:gd name="connsiteY4" fmla="*/ 0 h 1836820"/>
              <a:gd name="connsiteX5" fmla="*/ 3320182 w 4918788"/>
              <a:gd name="connsiteY5" fmla="*/ 0 h 1836820"/>
              <a:gd name="connsiteX6" fmla="*/ 3984218 w 4918788"/>
              <a:gd name="connsiteY6" fmla="*/ 0 h 1836820"/>
              <a:gd name="connsiteX7" fmla="*/ 4918788 w 4918788"/>
              <a:gd name="connsiteY7" fmla="*/ 0 h 1836820"/>
              <a:gd name="connsiteX8" fmla="*/ 4918788 w 4918788"/>
              <a:gd name="connsiteY8" fmla="*/ 593905 h 1836820"/>
              <a:gd name="connsiteX9" fmla="*/ 4918788 w 4918788"/>
              <a:gd name="connsiteY9" fmla="*/ 1151074 h 1836820"/>
              <a:gd name="connsiteX10" fmla="*/ 4918788 w 4918788"/>
              <a:gd name="connsiteY10" fmla="*/ 1836820 h 1836820"/>
              <a:gd name="connsiteX11" fmla="*/ 4402315 w 4918788"/>
              <a:gd name="connsiteY11" fmla="*/ 1836820 h 1836820"/>
              <a:gd name="connsiteX12" fmla="*/ 3689091 w 4918788"/>
              <a:gd name="connsiteY12" fmla="*/ 1836820 h 1836820"/>
              <a:gd name="connsiteX13" fmla="*/ 3123430 w 4918788"/>
              <a:gd name="connsiteY13" fmla="*/ 1836820 h 1836820"/>
              <a:gd name="connsiteX14" fmla="*/ 2410206 w 4918788"/>
              <a:gd name="connsiteY14" fmla="*/ 1836820 h 1836820"/>
              <a:gd name="connsiteX15" fmla="*/ 1893733 w 4918788"/>
              <a:gd name="connsiteY15" fmla="*/ 1836820 h 1836820"/>
              <a:gd name="connsiteX16" fmla="*/ 1426449 w 4918788"/>
              <a:gd name="connsiteY16" fmla="*/ 1836820 h 1836820"/>
              <a:gd name="connsiteX17" fmla="*/ 959164 w 4918788"/>
              <a:gd name="connsiteY17" fmla="*/ 1836820 h 1836820"/>
              <a:gd name="connsiteX18" fmla="*/ 0 w 4918788"/>
              <a:gd name="connsiteY18" fmla="*/ 1836820 h 1836820"/>
              <a:gd name="connsiteX19" fmla="*/ 0 w 4918788"/>
              <a:gd name="connsiteY19" fmla="*/ 1279651 h 1836820"/>
              <a:gd name="connsiteX20" fmla="*/ 0 w 4918788"/>
              <a:gd name="connsiteY20" fmla="*/ 630642 h 1836820"/>
              <a:gd name="connsiteX21" fmla="*/ 0 w 4918788"/>
              <a:gd name="connsiteY21" fmla="*/ 0 h 18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18788" h="1836820" fill="none" extrusionOk="0">
                <a:moveTo>
                  <a:pt x="0" y="0"/>
                </a:moveTo>
                <a:cubicBezTo>
                  <a:pt x="352366" y="33045"/>
                  <a:pt x="369890" y="-34371"/>
                  <a:pt x="713224" y="0"/>
                </a:cubicBezTo>
                <a:cubicBezTo>
                  <a:pt x="1056558" y="34371"/>
                  <a:pt x="1220809" y="-22625"/>
                  <a:pt x="1377261" y="0"/>
                </a:cubicBezTo>
                <a:cubicBezTo>
                  <a:pt x="1533713" y="22625"/>
                  <a:pt x="1777949" y="-19396"/>
                  <a:pt x="1992109" y="0"/>
                </a:cubicBezTo>
                <a:cubicBezTo>
                  <a:pt x="2206269" y="19396"/>
                  <a:pt x="2469563" y="-9513"/>
                  <a:pt x="2606958" y="0"/>
                </a:cubicBezTo>
                <a:cubicBezTo>
                  <a:pt x="2744353" y="9513"/>
                  <a:pt x="3081122" y="15089"/>
                  <a:pt x="3320182" y="0"/>
                </a:cubicBezTo>
                <a:cubicBezTo>
                  <a:pt x="3559242" y="-15089"/>
                  <a:pt x="3772627" y="-11380"/>
                  <a:pt x="3984218" y="0"/>
                </a:cubicBezTo>
                <a:cubicBezTo>
                  <a:pt x="4195809" y="11380"/>
                  <a:pt x="4613576" y="42496"/>
                  <a:pt x="4918788" y="0"/>
                </a:cubicBezTo>
                <a:cubicBezTo>
                  <a:pt x="4902176" y="211772"/>
                  <a:pt x="4917726" y="450843"/>
                  <a:pt x="4918788" y="593905"/>
                </a:cubicBezTo>
                <a:cubicBezTo>
                  <a:pt x="4919850" y="736967"/>
                  <a:pt x="4920851" y="1032562"/>
                  <a:pt x="4918788" y="1151074"/>
                </a:cubicBezTo>
                <a:cubicBezTo>
                  <a:pt x="4916725" y="1269586"/>
                  <a:pt x="4917976" y="1686057"/>
                  <a:pt x="4918788" y="1836820"/>
                </a:cubicBezTo>
                <a:cubicBezTo>
                  <a:pt x="4703487" y="1861015"/>
                  <a:pt x="4626415" y="1828502"/>
                  <a:pt x="4402315" y="1836820"/>
                </a:cubicBezTo>
                <a:cubicBezTo>
                  <a:pt x="4178215" y="1845138"/>
                  <a:pt x="3910738" y="1858641"/>
                  <a:pt x="3689091" y="1836820"/>
                </a:cubicBezTo>
                <a:cubicBezTo>
                  <a:pt x="3467444" y="1814999"/>
                  <a:pt x="3255072" y="1854809"/>
                  <a:pt x="3123430" y="1836820"/>
                </a:cubicBezTo>
                <a:cubicBezTo>
                  <a:pt x="2991788" y="1818831"/>
                  <a:pt x="2655570" y="1815529"/>
                  <a:pt x="2410206" y="1836820"/>
                </a:cubicBezTo>
                <a:cubicBezTo>
                  <a:pt x="2164842" y="1858111"/>
                  <a:pt x="2006337" y="1828064"/>
                  <a:pt x="1893733" y="1836820"/>
                </a:cubicBezTo>
                <a:cubicBezTo>
                  <a:pt x="1781129" y="1845576"/>
                  <a:pt x="1567524" y="1846739"/>
                  <a:pt x="1426449" y="1836820"/>
                </a:cubicBezTo>
                <a:cubicBezTo>
                  <a:pt x="1285374" y="1826901"/>
                  <a:pt x="1080431" y="1822530"/>
                  <a:pt x="959164" y="1836820"/>
                </a:cubicBezTo>
                <a:cubicBezTo>
                  <a:pt x="837897" y="1851110"/>
                  <a:pt x="234027" y="1838967"/>
                  <a:pt x="0" y="1836820"/>
                </a:cubicBezTo>
                <a:cubicBezTo>
                  <a:pt x="8986" y="1712718"/>
                  <a:pt x="4507" y="1490964"/>
                  <a:pt x="0" y="1279651"/>
                </a:cubicBezTo>
                <a:cubicBezTo>
                  <a:pt x="-4507" y="1068338"/>
                  <a:pt x="-17713" y="761915"/>
                  <a:pt x="0" y="630642"/>
                </a:cubicBezTo>
                <a:cubicBezTo>
                  <a:pt x="17713" y="499369"/>
                  <a:pt x="-2892" y="201366"/>
                  <a:pt x="0" y="0"/>
                </a:cubicBezTo>
                <a:close/>
              </a:path>
              <a:path w="4918788" h="1836820" stroke="0" extrusionOk="0">
                <a:moveTo>
                  <a:pt x="0" y="0"/>
                </a:moveTo>
                <a:cubicBezTo>
                  <a:pt x="232524" y="-23214"/>
                  <a:pt x="376318" y="-20127"/>
                  <a:pt x="565661" y="0"/>
                </a:cubicBezTo>
                <a:cubicBezTo>
                  <a:pt x="755004" y="20127"/>
                  <a:pt x="931528" y="2489"/>
                  <a:pt x="1032945" y="0"/>
                </a:cubicBezTo>
                <a:cubicBezTo>
                  <a:pt x="1134362" y="-2489"/>
                  <a:pt x="1588277" y="-26240"/>
                  <a:pt x="1746170" y="0"/>
                </a:cubicBezTo>
                <a:cubicBezTo>
                  <a:pt x="1904063" y="26240"/>
                  <a:pt x="2058461" y="27122"/>
                  <a:pt x="2311830" y="0"/>
                </a:cubicBezTo>
                <a:cubicBezTo>
                  <a:pt x="2565199" y="-27122"/>
                  <a:pt x="2721793" y="10359"/>
                  <a:pt x="2877491" y="0"/>
                </a:cubicBezTo>
                <a:cubicBezTo>
                  <a:pt x="3033189" y="-10359"/>
                  <a:pt x="3344232" y="20299"/>
                  <a:pt x="3590715" y="0"/>
                </a:cubicBezTo>
                <a:cubicBezTo>
                  <a:pt x="3837198" y="-20299"/>
                  <a:pt x="3996930" y="8037"/>
                  <a:pt x="4107188" y="0"/>
                </a:cubicBezTo>
                <a:cubicBezTo>
                  <a:pt x="4217446" y="-8037"/>
                  <a:pt x="4526236" y="-14789"/>
                  <a:pt x="4918788" y="0"/>
                </a:cubicBezTo>
                <a:cubicBezTo>
                  <a:pt x="4902211" y="255123"/>
                  <a:pt x="4889361" y="344564"/>
                  <a:pt x="4918788" y="649010"/>
                </a:cubicBezTo>
                <a:cubicBezTo>
                  <a:pt x="4948216" y="953456"/>
                  <a:pt x="4913624" y="945785"/>
                  <a:pt x="4918788" y="1224547"/>
                </a:cubicBezTo>
                <a:cubicBezTo>
                  <a:pt x="4923952" y="1503309"/>
                  <a:pt x="4935814" y="1700685"/>
                  <a:pt x="4918788" y="1836820"/>
                </a:cubicBezTo>
                <a:cubicBezTo>
                  <a:pt x="4686951" y="1828320"/>
                  <a:pt x="4575175" y="1836856"/>
                  <a:pt x="4254752" y="1836820"/>
                </a:cubicBezTo>
                <a:cubicBezTo>
                  <a:pt x="3934329" y="1836784"/>
                  <a:pt x="3702208" y="1826985"/>
                  <a:pt x="3541527" y="1836820"/>
                </a:cubicBezTo>
                <a:cubicBezTo>
                  <a:pt x="3380846" y="1846655"/>
                  <a:pt x="3052985" y="1868150"/>
                  <a:pt x="2828303" y="1836820"/>
                </a:cubicBezTo>
                <a:cubicBezTo>
                  <a:pt x="2603621" y="1805490"/>
                  <a:pt x="2503807" y="1840822"/>
                  <a:pt x="2311830" y="1836820"/>
                </a:cubicBezTo>
                <a:cubicBezTo>
                  <a:pt x="2119853" y="1832818"/>
                  <a:pt x="1975410" y="1813355"/>
                  <a:pt x="1696982" y="1836820"/>
                </a:cubicBezTo>
                <a:cubicBezTo>
                  <a:pt x="1418554" y="1860285"/>
                  <a:pt x="1254363" y="1811494"/>
                  <a:pt x="983758" y="1836820"/>
                </a:cubicBezTo>
                <a:cubicBezTo>
                  <a:pt x="713153" y="1862146"/>
                  <a:pt x="458975" y="1846691"/>
                  <a:pt x="0" y="1836820"/>
                </a:cubicBezTo>
                <a:cubicBezTo>
                  <a:pt x="-13264" y="1566903"/>
                  <a:pt x="23959" y="1443407"/>
                  <a:pt x="0" y="1279651"/>
                </a:cubicBezTo>
                <a:cubicBezTo>
                  <a:pt x="-23959" y="1115895"/>
                  <a:pt x="-21028" y="925838"/>
                  <a:pt x="0" y="704114"/>
                </a:cubicBezTo>
                <a:cubicBezTo>
                  <a:pt x="21028" y="482390"/>
                  <a:pt x="17533" y="2189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6681D0-9E28-B4D9-B20B-71A6798870D8}"/>
              </a:ext>
            </a:extLst>
          </p:cNvPr>
          <p:cNvSpPr/>
          <p:nvPr/>
        </p:nvSpPr>
        <p:spPr>
          <a:xfrm>
            <a:off x="3618602" y="1225386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8FF09E-E445-C497-D43E-C43C5AFDAFBB}"/>
              </a:ext>
            </a:extLst>
          </p:cNvPr>
          <p:cNvSpPr/>
          <p:nvPr/>
        </p:nvSpPr>
        <p:spPr>
          <a:xfrm>
            <a:off x="10757016" y="1888495"/>
            <a:ext cx="4918788" cy="1463794"/>
          </a:xfrm>
          <a:custGeom>
            <a:avLst/>
            <a:gdLst>
              <a:gd name="connsiteX0" fmla="*/ 0 w 4918788"/>
              <a:gd name="connsiteY0" fmla="*/ 0 h 1463794"/>
              <a:gd name="connsiteX1" fmla="*/ 713224 w 4918788"/>
              <a:gd name="connsiteY1" fmla="*/ 0 h 1463794"/>
              <a:gd name="connsiteX2" fmla="*/ 1377261 w 4918788"/>
              <a:gd name="connsiteY2" fmla="*/ 0 h 1463794"/>
              <a:gd name="connsiteX3" fmla="*/ 1992109 w 4918788"/>
              <a:gd name="connsiteY3" fmla="*/ 0 h 1463794"/>
              <a:gd name="connsiteX4" fmla="*/ 2606958 w 4918788"/>
              <a:gd name="connsiteY4" fmla="*/ 0 h 1463794"/>
              <a:gd name="connsiteX5" fmla="*/ 3320182 w 4918788"/>
              <a:gd name="connsiteY5" fmla="*/ 0 h 1463794"/>
              <a:gd name="connsiteX6" fmla="*/ 3984218 w 4918788"/>
              <a:gd name="connsiteY6" fmla="*/ 0 h 1463794"/>
              <a:gd name="connsiteX7" fmla="*/ 4918788 w 4918788"/>
              <a:gd name="connsiteY7" fmla="*/ 0 h 1463794"/>
              <a:gd name="connsiteX8" fmla="*/ 4918788 w 4918788"/>
              <a:gd name="connsiteY8" fmla="*/ 473293 h 1463794"/>
              <a:gd name="connsiteX9" fmla="*/ 4918788 w 4918788"/>
              <a:gd name="connsiteY9" fmla="*/ 917311 h 1463794"/>
              <a:gd name="connsiteX10" fmla="*/ 4918788 w 4918788"/>
              <a:gd name="connsiteY10" fmla="*/ 1463794 h 1463794"/>
              <a:gd name="connsiteX11" fmla="*/ 4402315 w 4918788"/>
              <a:gd name="connsiteY11" fmla="*/ 1463794 h 1463794"/>
              <a:gd name="connsiteX12" fmla="*/ 3689091 w 4918788"/>
              <a:gd name="connsiteY12" fmla="*/ 1463794 h 1463794"/>
              <a:gd name="connsiteX13" fmla="*/ 3123430 w 4918788"/>
              <a:gd name="connsiteY13" fmla="*/ 1463794 h 1463794"/>
              <a:gd name="connsiteX14" fmla="*/ 2410206 w 4918788"/>
              <a:gd name="connsiteY14" fmla="*/ 1463794 h 1463794"/>
              <a:gd name="connsiteX15" fmla="*/ 1893733 w 4918788"/>
              <a:gd name="connsiteY15" fmla="*/ 1463794 h 1463794"/>
              <a:gd name="connsiteX16" fmla="*/ 1426449 w 4918788"/>
              <a:gd name="connsiteY16" fmla="*/ 1463794 h 1463794"/>
              <a:gd name="connsiteX17" fmla="*/ 959164 w 4918788"/>
              <a:gd name="connsiteY17" fmla="*/ 1463794 h 1463794"/>
              <a:gd name="connsiteX18" fmla="*/ 0 w 4918788"/>
              <a:gd name="connsiteY18" fmla="*/ 1463794 h 1463794"/>
              <a:gd name="connsiteX19" fmla="*/ 0 w 4918788"/>
              <a:gd name="connsiteY19" fmla="*/ 1019776 h 1463794"/>
              <a:gd name="connsiteX20" fmla="*/ 0 w 4918788"/>
              <a:gd name="connsiteY20" fmla="*/ 502569 h 1463794"/>
              <a:gd name="connsiteX21" fmla="*/ 0 w 4918788"/>
              <a:gd name="connsiteY21" fmla="*/ 0 h 14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18788" h="1463794" fill="none" extrusionOk="0">
                <a:moveTo>
                  <a:pt x="0" y="0"/>
                </a:moveTo>
                <a:cubicBezTo>
                  <a:pt x="352366" y="33045"/>
                  <a:pt x="369890" y="-34371"/>
                  <a:pt x="713224" y="0"/>
                </a:cubicBezTo>
                <a:cubicBezTo>
                  <a:pt x="1056558" y="34371"/>
                  <a:pt x="1220809" y="-22625"/>
                  <a:pt x="1377261" y="0"/>
                </a:cubicBezTo>
                <a:cubicBezTo>
                  <a:pt x="1533713" y="22625"/>
                  <a:pt x="1777949" y="-19396"/>
                  <a:pt x="1992109" y="0"/>
                </a:cubicBezTo>
                <a:cubicBezTo>
                  <a:pt x="2206269" y="19396"/>
                  <a:pt x="2469563" y="-9513"/>
                  <a:pt x="2606958" y="0"/>
                </a:cubicBezTo>
                <a:cubicBezTo>
                  <a:pt x="2744353" y="9513"/>
                  <a:pt x="3081122" y="15089"/>
                  <a:pt x="3320182" y="0"/>
                </a:cubicBezTo>
                <a:cubicBezTo>
                  <a:pt x="3559242" y="-15089"/>
                  <a:pt x="3772627" y="-11380"/>
                  <a:pt x="3984218" y="0"/>
                </a:cubicBezTo>
                <a:cubicBezTo>
                  <a:pt x="4195809" y="11380"/>
                  <a:pt x="4613576" y="42496"/>
                  <a:pt x="4918788" y="0"/>
                </a:cubicBezTo>
                <a:cubicBezTo>
                  <a:pt x="4903279" y="169394"/>
                  <a:pt x="4898585" y="291726"/>
                  <a:pt x="4918788" y="473293"/>
                </a:cubicBezTo>
                <a:cubicBezTo>
                  <a:pt x="4938991" y="654860"/>
                  <a:pt x="4914831" y="741515"/>
                  <a:pt x="4918788" y="917311"/>
                </a:cubicBezTo>
                <a:cubicBezTo>
                  <a:pt x="4922745" y="1093107"/>
                  <a:pt x="4929729" y="1201382"/>
                  <a:pt x="4918788" y="1463794"/>
                </a:cubicBezTo>
                <a:cubicBezTo>
                  <a:pt x="4703487" y="1487989"/>
                  <a:pt x="4626415" y="1455476"/>
                  <a:pt x="4402315" y="1463794"/>
                </a:cubicBezTo>
                <a:cubicBezTo>
                  <a:pt x="4178215" y="1472112"/>
                  <a:pt x="3910738" y="1485615"/>
                  <a:pt x="3689091" y="1463794"/>
                </a:cubicBezTo>
                <a:cubicBezTo>
                  <a:pt x="3467444" y="1441973"/>
                  <a:pt x="3255072" y="1481783"/>
                  <a:pt x="3123430" y="1463794"/>
                </a:cubicBezTo>
                <a:cubicBezTo>
                  <a:pt x="2991788" y="1445805"/>
                  <a:pt x="2655570" y="1442503"/>
                  <a:pt x="2410206" y="1463794"/>
                </a:cubicBezTo>
                <a:cubicBezTo>
                  <a:pt x="2164842" y="1485085"/>
                  <a:pt x="2006337" y="1455038"/>
                  <a:pt x="1893733" y="1463794"/>
                </a:cubicBezTo>
                <a:cubicBezTo>
                  <a:pt x="1781129" y="1472550"/>
                  <a:pt x="1567524" y="1473713"/>
                  <a:pt x="1426449" y="1463794"/>
                </a:cubicBezTo>
                <a:cubicBezTo>
                  <a:pt x="1285374" y="1453875"/>
                  <a:pt x="1080431" y="1449504"/>
                  <a:pt x="959164" y="1463794"/>
                </a:cubicBezTo>
                <a:cubicBezTo>
                  <a:pt x="837897" y="1478084"/>
                  <a:pt x="234027" y="1465941"/>
                  <a:pt x="0" y="1463794"/>
                </a:cubicBezTo>
                <a:cubicBezTo>
                  <a:pt x="-6006" y="1248024"/>
                  <a:pt x="-483" y="1185652"/>
                  <a:pt x="0" y="1019776"/>
                </a:cubicBezTo>
                <a:cubicBezTo>
                  <a:pt x="483" y="853900"/>
                  <a:pt x="-13580" y="657734"/>
                  <a:pt x="0" y="502569"/>
                </a:cubicBezTo>
                <a:cubicBezTo>
                  <a:pt x="13580" y="347404"/>
                  <a:pt x="-733" y="143773"/>
                  <a:pt x="0" y="0"/>
                </a:cubicBezTo>
                <a:close/>
              </a:path>
              <a:path w="4918788" h="1463794" stroke="0" extrusionOk="0">
                <a:moveTo>
                  <a:pt x="0" y="0"/>
                </a:moveTo>
                <a:cubicBezTo>
                  <a:pt x="232524" y="-23214"/>
                  <a:pt x="376318" y="-20127"/>
                  <a:pt x="565661" y="0"/>
                </a:cubicBezTo>
                <a:cubicBezTo>
                  <a:pt x="755004" y="20127"/>
                  <a:pt x="931528" y="2489"/>
                  <a:pt x="1032945" y="0"/>
                </a:cubicBezTo>
                <a:cubicBezTo>
                  <a:pt x="1134362" y="-2489"/>
                  <a:pt x="1588277" y="-26240"/>
                  <a:pt x="1746170" y="0"/>
                </a:cubicBezTo>
                <a:cubicBezTo>
                  <a:pt x="1904063" y="26240"/>
                  <a:pt x="2058461" y="27122"/>
                  <a:pt x="2311830" y="0"/>
                </a:cubicBezTo>
                <a:cubicBezTo>
                  <a:pt x="2565199" y="-27122"/>
                  <a:pt x="2721793" y="10359"/>
                  <a:pt x="2877491" y="0"/>
                </a:cubicBezTo>
                <a:cubicBezTo>
                  <a:pt x="3033189" y="-10359"/>
                  <a:pt x="3344232" y="20299"/>
                  <a:pt x="3590715" y="0"/>
                </a:cubicBezTo>
                <a:cubicBezTo>
                  <a:pt x="3837198" y="-20299"/>
                  <a:pt x="3996930" y="8037"/>
                  <a:pt x="4107188" y="0"/>
                </a:cubicBezTo>
                <a:cubicBezTo>
                  <a:pt x="4217446" y="-8037"/>
                  <a:pt x="4526236" y="-14789"/>
                  <a:pt x="4918788" y="0"/>
                </a:cubicBezTo>
                <a:cubicBezTo>
                  <a:pt x="4916538" y="176225"/>
                  <a:pt x="4920074" y="314826"/>
                  <a:pt x="4918788" y="517207"/>
                </a:cubicBezTo>
                <a:cubicBezTo>
                  <a:pt x="4917502" y="719588"/>
                  <a:pt x="4909921" y="751939"/>
                  <a:pt x="4918788" y="975863"/>
                </a:cubicBezTo>
                <a:cubicBezTo>
                  <a:pt x="4927655" y="1199787"/>
                  <a:pt x="4915596" y="1259902"/>
                  <a:pt x="4918788" y="1463794"/>
                </a:cubicBezTo>
                <a:cubicBezTo>
                  <a:pt x="4686951" y="1455294"/>
                  <a:pt x="4575175" y="1463830"/>
                  <a:pt x="4254752" y="1463794"/>
                </a:cubicBezTo>
                <a:cubicBezTo>
                  <a:pt x="3934329" y="1463758"/>
                  <a:pt x="3702208" y="1453959"/>
                  <a:pt x="3541527" y="1463794"/>
                </a:cubicBezTo>
                <a:cubicBezTo>
                  <a:pt x="3380846" y="1473629"/>
                  <a:pt x="3052985" y="1495124"/>
                  <a:pt x="2828303" y="1463794"/>
                </a:cubicBezTo>
                <a:cubicBezTo>
                  <a:pt x="2603621" y="1432464"/>
                  <a:pt x="2503807" y="1467796"/>
                  <a:pt x="2311830" y="1463794"/>
                </a:cubicBezTo>
                <a:cubicBezTo>
                  <a:pt x="2119853" y="1459792"/>
                  <a:pt x="1975410" y="1440329"/>
                  <a:pt x="1696982" y="1463794"/>
                </a:cubicBezTo>
                <a:cubicBezTo>
                  <a:pt x="1418554" y="1487259"/>
                  <a:pt x="1254363" y="1438468"/>
                  <a:pt x="983758" y="1463794"/>
                </a:cubicBezTo>
                <a:cubicBezTo>
                  <a:pt x="713153" y="1489120"/>
                  <a:pt x="458975" y="1473665"/>
                  <a:pt x="0" y="1463794"/>
                </a:cubicBezTo>
                <a:cubicBezTo>
                  <a:pt x="13906" y="1311246"/>
                  <a:pt x="7115" y="1140670"/>
                  <a:pt x="0" y="1019776"/>
                </a:cubicBezTo>
                <a:cubicBezTo>
                  <a:pt x="-7115" y="898882"/>
                  <a:pt x="-5035" y="767268"/>
                  <a:pt x="0" y="561121"/>
                </a:cubicBezTo>
                <a:cubicBezTo>
                  <a:pt x="5035" y="354974"/>
                  <a:pt x="-7780" y="1792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A67CB-07D3-44A8-9824-EA06BF60AB5E}"/>
              </a:ext>
            </a:extLst>
          </p:cNvPr>
          <p:cNvSpPr/>
          <p:nvPr/>
        </p:nvSpPr>
        <p:spPr>
          <a:xfrm>
            <a:off x="15148253" y="1322804"/>
            <a:ext cx="575910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09F0ED-70C1-925B-AB9A-59DC0B016E5A}"/>
              </a:ext>
            </a:extLst>
          </p:cNvPr>
          <p:cNvSpPr/>
          <p:nvPr/>
        </p:nvSpPr>
        <p:spPr>
          <a:xfrm>
            <a:off x="13242272" y="4230725"/>
            <a:ext cx="4376826" cy="2170775"/>
          </a:xfrm>
          <a:custGeom>
            <a:avLst/>
            <a:gdLst>
              <a:gd name="connsiteX0" fmla="*/ 0 w 4376826"/>
              <a:gd name="connsiteY0" fmla="*/ 0 h 2170775"/>
              <a:gd name="connsiteX1" fmla="*/ 712797 w 4376826"/>
              <a:gd name="connsiteY1" fmla="*/ 0 h 2170775"/>
              <a:gd name="connsiteX2" fmla="*/ 1381826 w 4376826"/>
              <a:gd name="connsiteY2" fmla="*/ 0 h 2170775"/>
              <a:gd name="connsiteX3" fmla="*/ 2007087 w 4376826"/>
              <a:gd name="connsiteY3" fmla="*/ 0 h 2170775"/>
              <a:gd name="connsiteX4" fmla="*/ 2632348 w 4376826"/>
              <a:gd name="connsiteY4" fmla="*/ 0 h 2170775"/>
              <a:gd name="connsiteX5" fmla="*/ 3345146 w 4376826"/>
              <a:gd name="connsiteY5" fmla="*/ 0 h 2170775"/>
              <a:gd name="connsiteX6" fmla="*/ 4376826 w 4376826"/>
              <a:gd name="connsiteY6" fmla="*/ 0 h 2170775"/>
              <a:gd name="connsiteX7" fmla="*/ 4376826 w 4376826"/>
              <a:gd name="connsiteY7" fmla="*/ 477571 h 2170775"/>
              <a:gd name="connsiteX8" fmla="*/ 4376826 w 4376826"/>
              <a:gd name="connsiteY8" fmla="*/ 1041972 h 2170775"/>
              <a:gd name="connsiteX9" fmla="*/ 4376826 w 4376826"/>
              <a:gd name="connsiteY9" fmla="*/ 1519543 h 2170775"/>
              <a:gd name="connsiteX10" fmla="*/ 4376826 w 4376826"/>
              <a:gd name="connsiteY10" fmla="*/ 2170775 h 2170775"/>
              <a:gd name="connsiteX11" fmla="*/ 3839102 w 4376826"/>
              <a:gd name="connsiteY11" fmla="*/ 2170775 h 2170775"/>
              <a:gd name="connsiteX12" fmla="*/ 3126304 w 4376826"/>
              <a:gd name="connsiteY12" fmla="*/ 2170775 h 2170775"/>
              <a:gd name="connsiteX13" fmla="*/ 2544812 w 4376826"/>
              <a:gd name="connsiteY13" fmla="*/ 2170775 h 2170775"/>
              <a:gd name="connsiteX14" fmla="*/ 1832014 w 4376826"/>
              <a:gd name="connsiteY14" fmla="*/ 2170775 h 2170775"/>
              <a:gd name="connsiteX15" fmla="*/ 1294290 w 4376826"/>
              <a:gd name="connsiteY15" fmla="*/ 2170775 h 2170775"/>
              <a:gd name="connsiteX16" fmla="*/ 800334 w 4376826"/>
              <a:gd name="connsiteY16" fmla="*/ 2170775 h 2170775"/>
              <a:gd name="connsiteX17" fmla="*/ 0 w 4376826"/>
              <a:gd name="connsiteY17" fmla="*/ 2170775 h 2170775"/>
              <a:gd name="connsiteX18" fmla="*/ 0 w 4376826"/>
              <a:gd name="connsiteY18" fmla="*/ 1606374 h 2170775"/>
              <a:gd name="connsiteX19" fmla="*/ 0 w 4376826"/>
              <a:gd name="connsiteY19" fmla="*/ 1128803 h 2170775"/>
              <a:gd name="connsiteX20" fmla="*/ 0 w 4376826"/>
              <a:gd name="connsiteY20" fmla="*/ 542694 h 2170775"/>
              <a:gd name="connsiteX21" fmla="*/ 0 w 4376826"/>
              <a:gd name="connsiteY21" fmla="*/ 0 h 2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6826" h="2170775" fill="none" extrusionOk="0">
                <a:moveTo>
                  <a:pt x="0" y="0"/>
                </a:moveTo>
                <a:cubicBezTo>
                  <a:pt x="289598" y="-1146"/>
                  <a:pt x="543865" y="-611"/>
                  <a:pt x="712797" y="0"/>
                </a:cubicBezTo>
                <a:cubicBezTo>
                  <a:pt x="881729" y="611"/>
                  <a:pt x="1237609" y="20152"/>
                  <a:pt x="1381826" y="0"/>
                </a:cubicBezTo>
                <a:cubicBezTo>
                  <a:pt x="1526043" y="-20152"/>
                  <a:pt x="1855648" y="6668"/>
                  <a:pt x="2007087" y="0"/>
                </a:cubicBezTo>
                <a:cubicBezTo>
                  <a:pt x="2158526" y="-6668"/>
                  <a:pt x="2437969" y="30124"/>
                  <a:pt x="2632348" y="0"/>
                </a:cubicBezTo>
                <a:cubicBezTo>
                  <a:pt x="2826727" y="-30124"/>
                  <a:pt x="3028570" y="-9432"/>
                  <a:pt x="3345146" y="0"/>
                </a:cubicBezTo>
                <a:cubicBezTo>
                  <a:pt x="3661722" y="9432"/>
                  <a:pt x="4162710" y="18482"/>
                  <a:pt x="4376826" y="0"/>
                </a:cubicBezTo>
                <a:cubicBezTo>
                  <a:pt x="4384853" y="104700"/>
                  <a:pt x="4364907" y="358634"/>
                  <a:pt x="4376826" y="477571"/>
                </a:cubicBezTo>
                <a:cubicBezTo>
                  <a:pt x="4388745" y="596508"/>
                  <a:pt x="4403771" y="898472"/>
                  <a:pt x="4376826" y="1041972"/>
                </a:cubicBezTo>
                <a:cubicBezTo>
                  <a:pt x="4349881" y="1185472"/>
                  <a:pt x="4365505" y="1288230"/>
                  <a:pt x="4376826" y="1519543"/>
                </a:cubicBezTo>
                <a:cubicBezTo>
                  <a:pt x="4388147" y="1750856"/>
                  <a:pt x="4404936" y="2033944"/>
                  <a:pt x="4376826" y="2170775"/>
                </a:cubicBezTo>
                <a:cubicBezTo>
                  <a:pt x="4133866" y="2162726"/>
                  <a:pt x="3955338" y="2186565"/>
                  <a:pt x="3839102" y="2170775"/>
                </a:cubicBezTo>
                <a:cubicBezTo>
                  <a:pt x="3722866" y="2154985"/>
                  <a:pt x="3351630" y="2161892"/>
                  <a:pt x="3126304" y="2170775"/>
                </a:cubicBezTo>
                <a:cubicBezTo>
                  <a:pt x="2900978" y="2179658"/>
                  <a:pt x="2678196" y="2165052"/>
                  <a:pt x="2544812" y="2170775"/>
                </a:cubicBezTo>
                <a:cubicBezTo>
                  <a:pt x="2411428" y="2176498"/>
                  <a:pt x="2012913" y="2166853"/>
                  <a:pt x="1832014" y="2170775"/>
                </a:cubicBezTo>
                <a:cubicBezTo>
                  <a:pt x="1651115" y="2174697"/>
                  <a:pt x="1410328" y="2145878"/>
                  <a:pt x="1294290" y="2170775"/>
                </a:cubicBezTo>
                <a:cubicBezTo>
                  <a:pt x="1178252" y="2195672"/>
                  <a:pt x="979520" y="2194649"/>
                  <a:pt x="800334" y="2170775"/>
                </a:cubicBezTo>
                <a:cubicBezTo>
                  <a:pt x="621148" y="2146901"/>
                  <a:pt x="214973" y="2169878"/>
                  <a:pt x="0" y="2170775"/>
                </a:cubicBezTo>
                <a:cubicBezTo>
                  <a:pt x="5283" y="2050101"/>
                  <a:pt x="-26827" y="1874027"/>
                  <a:pt x="0" y="1606374"/>
                </a:cubicBezTo>
                <a:cubicBezTo>
                  <a:pt x="26827" y="1338721"/>
                  <a:pt x="-22756" y="1275424"/>
                  <a:pt x="0" y="1128803"/>
                </a:cubicBezTo>
                <a:cubicBezTo>
                  <a:pt x="22756" y="982182"/>
                  <a:pt x="2893" y="751004"/>
                  <a:pt x="0" y="542694"/>
                </a:cubicBezTo>
                <a:cubicBezTo>
                  <a:pt x="-2893" y="334384"/>
                  <a:pt x="-7809" y="156934"/>
                  <a:pt x="0" y="0"/>
                </a:cubicBezTo>
                <a:close/>
              </a:path>
              <a:path w="4376826" h="2170775" stroke="0" extrusionOk="0">
                <a:moveTo>
                  <a:pt x="0" y="0"/>
                </a:moveTo>
                <a:cubicBezTo>
                  <a:pt x="206411" y="-12885"/>
                  <a:pt x="448762" y="1236"/>
                  <a:pt x="581493" y="0"/>
                </a:cubicBezTo>
                <a:cubicBezTo>
                  <a:pt x="714224" y="-1236"/>
                  <a:pt x="835534" y="-1588"/>
                  <a:pt x="1075449" y="0"/>
                </a:cubicBezTo>
                <a:cubicBezTo>
                  <a:pt x="1315364" y="1588"/>
                  <a:pt x="1479812" y="15230"/>
                  <a:pt x="1788246" y="0"/>
                </a:cubicBezTo>
                <a:cubicBezTo>
                  <a:pt x="2096680" y="-15230"/>
                  <a:pt x="2221995" y="19416"/>
                  <a:pt x="2369739" y="0"/>
                </a:cubicBezTo>
                <a:cubicBezTo>
                  <a:pt x="2517483" y="-19416"/>
                  <a:pt x="2815901" y="-20021"/>
                  <a:pt x="2951231" y="0"/>
                </a:cubicBezTo>
                <a:cubicBezTo>
                  <a:pt x="3086561" y="20021"/>
                  <a:pt x="3470645" y="-13115"/>
                  <a:pt x="3664029" y="0"/>
                </a:cubicBezTo>
                <a:cubicBezTo>
                  <a:pt x="3857413" y="13115"/>
                  <a:pt x="4217005" y="-28446"/>
                  <a:pt x="4376826" y="0"/>
                </a:cubicBezTo>
                <a:cubicBezTo>
                  <a:pt x="4404433" y="229380"/>
                  <a:pt x="4382237" y="329107"/>
                  <a:pt x="4376826" y="586109"/>
                </a:cubicBezTo>
                <a:cubicBezTo>
                  <a:pt x="4371415" y="843111"/>
                  <a:pt x="4363709" y="911510"/>
                  <a:pt x="4376826" y="1085388"/>
                </a:cubicBezTo>
                <a:cubicBezTo>
                  <a:pt x="4389943" y="1259266"/>
                  <a:pt x="4369947" y="1413776"/>
                  <a:pt x="4376826" y="1584666"/>
                </a:cubicBezTo>
                <a:cubicBezTo>
                  <a:pt x="4383705" y="1755556"/>
                  <a:pt x="4394857" y="1890221"/>
                  <a:pt x="4376826" y="2170775"/>
                </a:cubicBezTo>
                <a:cubicBezTo>
                  <a:pt x="4062149" y="2181192"/>
                  <a:pt x="3945897" y="2138121"/>
                  <a:pt x="3707797" y="2170775"/>
                </a:cubicBezTo>
                <a:cubicBezTo>
                  <a:pt x="3469697" y="2203429"/>
                  <a:pt x="3278231" y="2142563"/>
                  <a:pt x="2995000" y="2170775"/>
                </a:cubicBezTo>
                <a:cubicBezTo>
                  <a:pt x="2711769" y="2198987"/>
                  <a:pt x="2424964" y="2140907"/>
                  <a:pt x="2282202" y="2170775"/>
                </a:cubicBezTo>
                <a:cubicBezTo>
                  <a:pt x="2139440" y="2200643"/>
                  <a:pt x="1881345" y="2171884"/>
                  <a:pt x="1744478" y="2170775"/>
                </a:cubicBezTo>
                <a:cubicBezTo>
                  <a:pt x="1607611" y="2169666"/>
                  <a:pt x="1310442" y="2148108"/>
                  <a:pt x="1119217" y="2170775"/>
                </a:cubicBezTo>
                <a:cubicBezTo>
                  <a:pt x="927992" y="2193442"/>
                  <a:pt x="324341" y="2216652"/>
                  <a:pt x="0" y="2170775"/>
                </a:cubicBezTo>
                <a:cubicBezTo>
                  <a:pt x="5185" y="1945959"/>
                  <a:pt x="-20312" y="1764898"/>
                  <a:pt x="0" y="1628081"/>
                </a:cubicBezTo>
                <a:cubicBezTo>
                  <a:pt x="20312" y="1491264"/>
                  <a:pt x="12973" y="1340293"/>
                  <a:pt x="0" y="1128803"/>
                </a:cubicBezTo>
                <a:cubicBezTo>
                  <a:pt x="-12973" y="917313"/>
                  <a:pt x="-20050" y="800235"/>
                  <a:pt x="0" y="629525"/>
                </a:cubicBezTo>
                <a:cubicBezTo>
                  <a:pt x="20050" y="458815"/>
                  <a:pt x="-20859" y="2424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D636A3-8138-D4C2-273F-4CD10C5C1761}"/>
              </a:ext>
            </a:extLst>
          </p:cNvPr>
          <p:cNvSpPr/>
          <p:nvPr/>
        </p:nvSpPr>
        <p:spPr>
          <a:xfrm>
            <a:off x="11508412" y="7519662"/>
            <a:ext cx="4659523" cy="2298272"/>
          </a:xfrm>
          <a:custGeom>
            <a:avLst/>
            <a:gdLst>
              <a:gd name="connsiteX0" fmla="*/ 0 w 4659523"/>
              <a:gd name="connsiteY0" fmla="*/ 0 h 2298272"/>
              <a:gd name="connsiteX1" fmla="*/ 758837 w 4659523"/>
              <a:gd name="connsiteY1" fmla="*/ 0 h 2298272"/>
              <a:gd name="connsiteX2" fmla="*/ 1471078 w 4659523"/>
              <a:gd name="connsiteY2" fmla="*/ 0 h 2298272"/>
              <a:gd name="connsiteX3" fmla="*/ 2136724 w 4659523"/>
              <a:gd name="connsiteY3" fmla="*/ 0 h 2298272"/>
              <a:gd name="connsiteX4" fmla="*/ 2802370 w 4659523"/>
              <a:gd name="connsiteY4" fmla="*/ 0 h 2298272"/>
              <a:gd name="connsiteX5" fmla="*/ 3561207 w 4659523"/>
              <a:gd name="connsiteY5" fmla="*/ 0 h 2298272"/>
              <a:gd name="connsiteX6" fmla="*/ 4659523 w 4659523"/>
              <a:gd name="connsiteY6" fmla="*/ 0 h 2298272"/>
              <a:gd name="connsiteX7" fmla="*/ 4659523 w 4659523"/>
              <a:gd name="connsiteY7" fmla="*/ 505620 h 2298272"/>
              <a:gd name="connsiteX8" fmla="*/ 4659523 w 4659523"/>
              <a:gd name="connsiteY8" fmla="*/ 1103171 h 2298272"/>
              <a:gd name="connsiteX9" fmla="*/ 4659523 w 4659523"/>
              <a:gd name="connsiteY9" fmla="*/ 1608790 h 2298272"/>
              <a:gd name="connsiteX10" fmla="*/ 4659523 w 4659523"/>
              <a:gd name="connsiteY10" fmla="*/ 2298272 h 2298272"/>
              <a:gd name="connsiteX11" fmla="*/ 4087067 w 4659523"/>
              <a:gd name="connsiteY11" fmla="*/ 2298272 h 2298272"/>
              <a:gd name="connsiteX12" fmla="*/ 3328231 w 4659523"/>
              <a:gd name="connsiteY12" fmla="*/ 2298272 h 2298272"/>
              <a:gd name="connsiteX13" fmla="*/ 2709180 w 4659523"/>
              <a:gd name="connsiteY13" fmla="*/ 2298272 h 2298272"/>
              <a:gd name="connsiteX14" fmla="*/ 1950343 w 4659523"/>
              <a:gd name="connsiteY14" fmla="*/ 2298272 h 2298272"/>
              <a:gd name="connsiteX15" fmla="*/ 1377888 w 4659523"/>
              <a:gd name="connsiteY15" fmla="*/ 2298272 h 2298272"/>
              <a:gd name="connsiteX16" fmla="*/ 852027 w 4659523"/>
              <a:gd name="connsiteY16" fmla="*/ 2298272 h 2298272"/>
              <a:gd name="connsiteX17" fmla="*/ 0 w 4659523"/>
              <a:gd name="connsiteY17" fmla="*/ 2298272 h 2298272"/>
              <a:gd name="connsiteX18" fmla="*/ 0 w 4659523"/>
              <a:gd name="connsiteY18" fmla="*/ 1700721 h 2298272"/>
              <a:gd name="connsiteX19" fmla="*/ 0 w 4659523"/>
              <a:gd name="connsiteY19" fmla="*/ 1195101 h 2298272"/>
              <a:gd name="connsiteX20" fmla="*/ 0 w 4659523"/>
              <a:gd name="connsiteY20" fmla="*/ 574568 h 2298272"/>
              <a:gd name="connsiteX21" fmla="*/ 0 w 4659523"/>
              <a:gd name="connsiteY21" fmla="*/ 0 h 229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59523" h="2298272" fill="none" extrusionOk="0">
                <a:moveTo>
                  <a:pt x="0" y="0"/>
                </a:moveTo>
                <a:cubicBezTo>
                  <a:pt x="377785" y="-20909"/>
                  <a:pt x="587431" y="-1654"/>
                  <a:pt x="758837" y="0"/>
                </a:cubicBezTo>
                <a:cubicBezTo>
                  <a:pt x="930243" y="1654"/>
                  <a:pt x="1258378" y="-4327"/>
                  <a:pt x="1471078" y="0"/>
                </a:cubicBezTo>
                <a:cubicBezTo>
                  <a:pt x="1683778" y="4327"/>
                  <a:pt x="1907607" y="-30950"/>
                  <a:pt x="2136724" y="0"/>
                </a:cubicBezTo>
                <a:cubicBezTo>
                  <a:pt x="2365841" y="30950"/>
                  <a:pt x="2637715" y="-9221"/>
                  <a:pt x="2802370" y="0"/>
                </a:cubicBezTo>
                <a:cubicBezTo>
                  <a:pt x="2967025" y="9221"/>
                  <a:pt x="3225523" y="-14732"/>
                  <a:pt x="3561207" y="0"/>
                </a:cubicBezTo>
                <a:cubicBezTo>
                  <a:pt x="3896891" y="14732"/>
                  <a:pt x="4252195" y="-51289"/>
                  <a:pt x="4659523" y="0"/>
                </a:cubicBezTo>
                <a:cubicBezTo>
                  <a:pt x="4680309" y="166822"/>
                  <a:pt x="4671854" y="340915"/>
                  <a:pt x="4659523" y="505620"/>
                </a:cubicBezTo>
                <a:cubicBezTo>
                  <a:pt x="4647192" y="670325"/>
                  <a:pt x="4665955" y="881528"/>
                  <a:pt x="4659523" y="1103171"/>
                </a:cubicBezTo>
                <a:cubicBezTo>
                  <a:pt x="4653091" y="1324814"/>
                  <a:pt x="4655895" y="1500473"/>
                  <a:pt x="4659523" y="1608790"/>
                </a:cubicBezTo>
                <a:cubicBezTo>
                  <a:pt x="4663151" y="1717107"/>
                  <a:pt x="4633071" y="2100230"/>
                  <a:pt x="4659523" y="2298272"/>
                </a:cubicBezTo>
                <a:cubicBezTo>
                  <a:pt x="4409389" y="2314392"/>
                  <a:pt x="4236404" y="2283623"/>
                  <a:pt x="4087067" y="2298272"/>
                </a:cubicBezTo>
                <a:cubicBezTo>
                  <a:pt x="3937730" y="2312921"/>
                  <a:pt x="3485453" y="2265671"/>
                  <a:pt x="3328231" y="2298272"/>
                </a:cubicBezTo>
                <a:cubicBezTo>
                  <a:pt x="3171009" y="2330873"/>
                  <a:pt x="2930656" y="2317613"/>
                  <a:pt x="2709180" y="2298272"/>
                </a:cubicBezTo>
                <a:cubicBezTo>
                  <a:pt x="2487704" y="2278931"/>
                  <a:pt x="2172255" y="2267197"/>
                  <a:pt x="1950343" y="2298272"/>
                </a:cubicBezTo>
                <a:cubicBezTo>
                  <a:pt x="1728431" y="2329347"/>
                  <a:pt x="1501551" y="2277539"/>
                  <a:pt x="1377888" y="2298272"/>
                </a:cubicBezTo>
                <a:cubicBezTo>
                  <a:pt x="1254226" y="2319005"/>
                  <a:pt x="993119" y="2319221"/>
                  <a:pt x="852027" y="2298272"/>
                </a:cubicBezTo>
                <a:cubicBezTo>
                  <a:pt x="710935" y="2277323"/>
                  <a:pt x="317574" y="2321150"/>
                  <a:pt x="0" y="2298272"/>
                </a:cubicBezTo>
                <a:cubicBezTo>
                  <a:pt x="16731" y="2138063"/>
                  <a:pt x="-7079" y="1893763"/>
                  <a:pt x="0" y="1700721"/>
                </a:cubicBezTo>
                <a:cubicBezTo>
                  <a:pt x="7079" y="1507679"/>
                  <a:pt x="15872" y="1351226"/>
                  <a:pt x="0" y="1195101"/>
                </a:cubicBezTo>
                <a:cubicBezTo>
                  <a:pt x="-15872" y="1038976"/>
                  <a:pt x="3129" y="706091"/>
                  <a:pt x="0" y="574568"/>
                </a:cubicBezTo>
                <a:cubicBezTo>
                  <a:pt x="-3129" y="443045"/>
                  <a:pt x="21234" y="129757"/>
                  <a:pt x="0" y="0"/>
                </a:cubicBezTo>
                <a:close/>
              </a:path>
              <a:path w="4659523" h="2298272" stroke="0" extrusionOk="0">
                <a:moveTo>
                  <a:pt x="0" y="0"/>
                </a:moveTo>
                <a:cubicBezTo>
                  <a:pt x="230352" y="-12699"/>
                  <a:pt x="323699" y="-29154"/>
                  <a:pt x="619051" y="0"/>
                </a:cubicBezTo>
                <a:cubicBezTo>
                  <a:pt x="914403" y="29154"/>
                  <a:pt x="973173" y="-21362"/>
                  <a:pt x="1144911" y="0"/>
                </a:cubicBezTo>
                <a:cubicBezTo>
                  <a:pt x="1316649" y="21362"/>
                  <a:pt x="1734661" y="37509"/>
                  <a:pt x="1903748" y="0"/>
                </a:cubicBezTo>
                <a:cubicBezTo>
                  <a:pt x="2072835" y="-37509"/>
                  <a:pt x="2309276" y="11183"/>
                  <a:pt x="2522799" y="0"/>
                </a:cubicBezTo>
                <a:cubicBezTo>
                  <a:pt x="2736322" y="-11183"/>
                  <a:pt x="2955911" y="28709"/>
                  <a:pt x="3141850" y="0"/>
                </a:cubicBezTo>
                <a:cubicBezTo>
                  <a:pt x="3327789" y="-28709"/>
                  <a:pt x="3621229" y="3845"/>
                  <a:pt x="3900686" y="0"/>
                </a:cubicBezTo>
                <a:cubicBezTo>
                  <a:pt x="4180143" y="-3845"/>
                  <a:pt x="4283155" y="7888"/>
                  <a:pt x="4659523" y="0"/>
                </a:cubicBezTo>
                <a:cubicBezTo>
                  <a:pt x="4644299" y="199973"/>
                  <a:pt x="4674965" y="329592"/>
                  <a:pt x="4659523" y="620533"/>
                </a:cubicBezTo>
                <a:cubicBezTo>
                  <a:pt x="4644081" y="911474"/>
                  <a:pt x="4653079" y="944031"/>
                  <a:pt x="4659523" y="1149136"/>
                </a:cubicBezTo>
                <a:cubicBezTo>
                  <a:pt x="4665967" y="1354241"/>
                  <a:pt x="4641546" y="1557184"/>
                  <a:pt x="4659523" y="1677739"/>
                </a:cubicBezTo>
                <a:cubicBezTo>
                  <a:pt x="4677500" y="1798294"/>
                  <a:pt x="4674986" y="2078338"/>
                  <a:pt x="4659523" y="2298272"/>
                </a:cubicBezTo>
                <a:cubicBezTo>
                  <a:pt x="4310648" y="2317615"/>
                  <a:pt x="4185051" y="2275655"/>
                  <a:pt x="3947282" y="2298272"/>
                </a:cubicBezTo>
                <a:cubicBezTo>
                  <a:pt x="3709513" y="2320889"/>
                  <a:pt x="3383867" y="2277137"/>
                  <a:pt x="3188445" y="2298272"/>
                </a:cubicBezTo>
                <a:cubicBezTo>
                  <a:pt x="2993023" y="2319407"/>
                  <a:pt x="2625318" y="2303561"/>
                  <a:pt x="2429608" y="2298272"/>
                </a:cubicBezTo>
                <a:cubicBezTo>
                  <a:pt x="2233898" y="2292983"/>
                  <a:pt x="2069421" y="2305896"/>
                  <a:pt x="1857153" y="2298272"/>
                </a:cubicBezTo>
                <a:cubicBezTo>
                  <a:pt x="1644886" y="2290648"/>
                  <a:pt x="1461794" y="2304320"/>
                  <a:pt x="1191507" y="2298272"/>
                </a:cubicBezTo>
                <a:cubicBezTo>
                  <a:pt x="921220" y="2292224"/>
                  <a:pt x="279285" y="2268840"/>
                  <a:pt x="0" y="2298272"/>
                </a:cubicBezTo>
                <a:cubicBezTo>
                  <a:pt x="7642" y="2061147"/>
                  <a:pt x="15262" y="1920589"/>
                  <a:pt x="0" y="1723704"/>
                </a:cubicBezTo>
                <a:cubicBezTo>
                  <a:pt x="-15262" y="1526819"/>
                  <a:pt x="-19821" y="1356392"/>
                  <a:pt x="0" y="1195101"/>
                </a:cubicBezTo>
                <a:cubicBezTo>
                  <a:pt x="19821" y="1033810"/>
                  <a:pt x="14509" y="874958"/>
                  <a:pt x="0" y="666499"/>
                </a:cubicBezTo>
                <a:cubicBezTo>
                  <a:pt x="-14509" y="458040"/>
                  <a:pt x="4800" y="1626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65C802-6611-6B33-10CF-EBC551371FC1}"/>
              </a:ext>
            </a:extLst>
          </p:cNvPr>
          <p:cNvSpPr/>
          <p:nvPr/>
        </p:nvSpPr>
        <p:spPr>
          <a:xfrm>
            <a:off x="5428396" y="7799026"/>
            <a:ext cx="4795354" cy="2366765"/>
          </a:xfrm>
          <a:custGeom>
            <a:avLst/>
            <a:gdLst>
              <a:gd name="connsiteX0" fmla="*/ 0 w 4795354"/>
              <a:gd name="connsiteY0" fmla="*/ 0 h 2366765"/>
              <a:gd name="connsiteX1" fmla="*/ 780958 w 4795354"/>
              <a:gd name="connsiteY1" fmla="*/ 0 h 2366765"/>
              <a:gd name="connsiteX2" fmla="*/ 1513962 w 4795354"/>
              <a:gd name="connsiteY2" fmla="*/ 0 h 2366765"/>
              <a:gd name="connsiteX3" fmla="*/ 2199012 w 4795354"/>
              <a:gd name="connsiteY3" fmla="*/ 0 h 2366765"/>
              <a:gd name="connsiteX4" fmla="*/ 2884063 w 4795354"/>
              <a:gd name="connsiteY4" fmla="*/ 0 h 2366765"/>
              <a:gd name="connsiteX5" fmla="*/ 3665021 w 4795354"/>
              <a:gd name="connsiteY5" fmla="*/ 0 h 2366765"/>
              <a:gd name="connsiteX6" fmla="*/ 4795354 w 4795354"/>
              <a:gd name="connsiteY6" fmla="*/ 0 h 2366765"/>
              <a:gd name="connsiteX7" fmla="*/ 4795354 w 4795354"/>
              <a:gd name="connsiteY7" fmla="*/ 520688 h 2366765"/>
              <a:gd name="connsiteX8" fmla="*/ 4795354 w 4795354"/>
              <a:gd name="connsiteY8" fmla="*/ 1136047 h 2366765"/>
              <a:gd name="connsiteX9" fmla="*/ 4795354 w 4795354"/>
              <a:gd name="connsiteY9" fmla="*/ 1656736 h 2366765"/>
              <a:gd name="connsiteX10" fmla="*/ 4795354 w 4795354"/>
              <a:gd name="connsiteY10" fmla="*/ 2366765 h 2366765"/>
              <a:gd name="connsiteX11" fmla="*/ 4206211 w 4795354"/>
              <a:gd name="connsiteY11" fmla="*/ 2366765 h 2366765"/>
              <a:gd name="connsiteX12" fmla="*/ 3425253 w 4795354"/>
              <a:gd name="connsiteY12" fmla="*/ 2366765 h 2366765"/>
              <a:gd name="connsiteX13" fmla="*/ 2788156 w 4795354"/>
              <a:gd name="connsiteY13" fmla="*/ 2366765 h 2366765"/>
              <a:gd name="connsiteX14" fmla="*/ 2007198 w 4795354"/>
              <a:gd name="connsiteY14" fmla="*/ 2366765 h 2366765"/>
              <a:gd name="connsiteX15" fmla="*/ 1418055 w 4795354"/>
              <a:gd name="connsiteY15" fmla="*/ 2366765 h 2366765"/>
              <a:gd name="connsiteX16" fmla="*/ 876865 w 4795354"/>
              <a:gd name="connsiteY16" fmla="*/ 2366765 h 2366765"/>
              <a:gd name="connsiteX17" fmla="*/ 0 w 4795354"/>
              <a:gd name="connsiteY17" fmla="*/ 2366765 h 2366765"/>
              <a:gd name="connsiteX18" fmla="*/ 0 w 4795354"/>
              <a:gd name="connsiteY18" fmla="*/ 1751406 h 2366765"/>
              <a:gd name="connsiteX19" fmla="*/ 0 w 4795354"/>
              <a:gd name="connsiteY19" fmla="*/ 1230718 h 2366765"/>
              <a:gd name="connsiteX20" fmla="*/ 0 w 4795354"/>
              <a:gd name="connsiteY20" fmla="*/ 591691 h 2366765"/>
              <a:gd name="connsiteX21" fmla="*/ 0 w 4795354"/>
              <a:gd name="connsiteY21" fmla="*/ 0 h 23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95354" h="2366765" fill="none" extrusionOk="0">
                <a:moveTo>
                  <a:pt x="0" y="0"/>
                </a:moveTo>
                <a:cubicBezTo>
                  <a:pt x="285493" y="-10460"/>
                  <a:pt x="458821" y="22743"/>
                  <a:pt x="780958" y="0"/>
                </a:cubicBezTo>
                <a:cubicBezTo>
                  <a:pt x="1103095" y="-22743"/>
                  <a:pt x="1221108" y="13217"/>
                  <a:pt x="1513962" y="0"/>
                </a:cubicBezTo>
                <a:cubicBezTo>
                  <a:pt x="1806816" y="-13217"/>
                  <a:pt x="1869731" y="-8474"/>
                  <a:pt x="2199012" y="0"/>
                </a:cubicBezTo>
                <a:cubicBezTo>
                  <a:pt x="2528293" y="8474"/>
                  <a:pt x="2596563" y="-7072"/>
                  <a:pt x="2884063" y="0"/>
                </a:cubicBezTo>
                <a:cubicBezTo>
                  <a:pt x="3171563" y="7072"/>
                  <a:pt x="3424076" y="-6150"/>
                  <a:pt x="3665021" y="0"/>
                </a:cubicBezTo>
                <a:cubicBezTo>
                  <a:pt x="3905966" y="6150"/>
                  <a:pt x="4540699" y="-9893"/>
                  <a:pt x="4795354" y="0"/>
                </a:cubicBezTo>
                <a:cubicBezTo>
                  <a:pt x="4804355" y="159239"/>
                  <a:pt x="4818273" y="272623"/>
                  <a:pt x="4795354" y="520688"/>
                </a:cubicBezTo>
                <a:cubicBezTo>
                  <a:pt x="4772435" y="768753"/>
                  <a:pt x="4789576" y="926821"/>
                  <a:pt x="4795354" y="1136047"/>
                </a:cubicBezTo>
                <a:cubicBezTo>
                  <a:pt x="4801132" y="1345273"/>
                  <a:pt x="4819066" y="1525168"/>
                  <a:pt x="4795354" y="1656736"/>
                </a:cubicBezTo>
                <a:cubicBezTo>
                  <a:pt x="4771642" y="1788304"/>
                  <a:pt x="4779343" y="2138494"/>
                  <a:pt x="4795354" y="2366765"/>
                </a:cubicBezTo>
                <a:cubicBezTo>
                  <a:pt x="4663409" y="2360606"/>
                  <a:pt x="4442280" y="2372138"/>
                  <a:pt x="4206211" y="2366765"/>
                </a:cubicBezTo>
                <a:cubicBezTo>
                  <a:pt x="3970142" y="2361392"/>
                  <a:pt x="3703317" y="2354827"/>
                  <a:pt x="3425253" y="2366765"/>
                </a:cubicBezTo>
                <a:cubicBezTo>
                  <a:pt x="3147189" y="2378703"/>
                  <a:pt x="2995632" y="2363609"/>
                  <a:pt x="2788156" y="2366765"/>
                </a:cubicBezTo>
                <a:cubicBezTo>
                  <a:pt x="2580680" y="2369921"/>
                  <a:pt x="2222677" y="2333698"/>
                  <a:pt x="2007198" y="2366765"/>
                </a:cubicBezTo>
                <a:cubicBezTo>
                  <a:pt x="1791719" y="2399832"/>
                  <a:pt x="1689836" y="2338444"/>
                  <a:pt x="1418055" y="2366765"/>
                </a:cubicBezTo>
                <a:cubicBezTo>
                  <a:pt x="1146274" y="2395086"/>
                  <a:pt x="1052885" y="2370686"/>
                  <a:pt x="876865" y="2366765"/>
                </a:cubicBezTo>
                <a:cubicBezTo>
                  <a:pt x="700845" y="2362845"/>
                  <a:pt x="244582" y="2348475"/>
                  <a:pt x="0" y="2366765"/>
                </a:cubicBezTo>
                <a:cubicBezTo>
                  <a:pt x="30434" y="2200797"/>
                  <a:pt x="15947" y="1970878"/>
                  <a:pt x="0" y="1751406"/>
                </a:cubicBezTo>
                <a:cubicBezTo>
                  <a:pt x="-15947" y="1531934"/>
                  <a:pt x="-16788" y="1438963"/>
                  <a:pt x="0" y="1230718"/>
                </a:cubicBezTo>
                <a:cubicBezTo>
                  <a:pt x="16788" y="1022473"/>
                  <a:pt x="12750" y="831864"/>
                  <a:pt x="0" y="591691"/>
                </a:cubicBezTo>
                <a:cubicBezTo>
                  <a:pt x="-12750" y="351518"/>
                  <a:pt x="19978" y="251364"/>
                  <a:pt x="0" y="0"/>
                </a:cubicBezTo>
                <a:close/>
              </a:path>
              <a:path w="4795354" h="2366765" stroke="0" extrusionOk="0">
                <a:moveTo>
                  <a:pt x="0" y="0"/>
                </a:moveTo>
                <a:cubicBezTo>
                  <a:pt x="178772" y="7776"/>
                  <a:pt x="366004" y="17320"/>
                  <a:pt x="637097" y="0"/>
                </a:cubicBezTo>
                <a:cubicBezTo>
                  <a:pt x="908190" y="-17320"/>
                  <a:pt x="1045623" y="10047"/>
                  <a:pt x="1178287" y="0"/>
                </a:cubicBezTo>
                <a:cubicBezTo>
                  <a:pt x="1310951" y="-10047"/>
                  <a:pt x="1678049" y="18851"/>
                  <a:pt x="1959245" y="0"/>
                </a:cubicBezTo>
                <a:cubicBezTo>
                  <a:pt x="2240441" y="-18851"/>
                  <a:pt x="2382613" y="18438"/>
                  <a:pt x="2596342" y="0"/>
                </a:cubicBezTo>
                <a:cubicBezTo>
                  <a:pt x="2810071" y="-18438"/>
                  <a:pt x="3084286" y="-10962"/>
                  <a:pt x="3233439" y="0"/>
                </a:cubicBezTo>
                <a:cubicBezTo>
                  <a:pt x="3382592" y="10962"/>
                  <a:pt x="3738864" y="20733"/>
                  <a:pt x="4014396" y="0"/>
                </a:cubicBezTo>
                <a:cubicBezTo>
                  <a:pt x="4289928" y="-20733"/>
                  <a:pt x="4469019" y="6649"/>
                  <a:pt x="4795354" y="0"/>
                </a:cubicBezTo>
                <a:cubicBezTo>
                  <a:pt x="4804348" y="276040"/>
                  <a:pt x="4782743" y="485506"/>
                  <a:pt x="4795354" y="639027"/>
                </a:cubicBezTo>
                <a:cubicBezTo>
                  <a:pt x="4807965" y="792548"/>
                  <a:pt x="4804781" y="1053720"/>
                  <a:pt x="4795354" y="1183383"/>
                </a:cubicBezTo>
                <a:cubicBezTo>
                  <a:pt x="4785927" y="1313046"/>
                  <a:pt x="4776094" y="1579885"/>
                  <a:pt x="4795354" y="1727738"/>
                </a:cubicBezTo>
                <a:cubicBezTo>
                  <a:pt x="4814614" y="1875591"/>
                  <a:pt x="4813968" y="2135131"/>
                  <a:pt x="4795354" y="2366765"/>
                </a:cubicBezTo>
                <a:cubicBezTo>
                  <a:pt x="4529800" y="2345583"/>
                  <a:pt x="4403425" y="2389080"/>
                  <a:pt x="4062350" y="2366765"/>
                </a:cubicBezTo>
                <a:cubicBezTo>
                  <a:pt x="3721275" y="2344450"/>
                  <a:pt x="3543635" y="2330625"/>
                  <a:pt x="3281392" y="2366765"/>
                </a:cubicBezTo>
                <a:cubicBezTo>
                  <a:pt x="3019149" y="2402905"/>
                  <a:pt x="2707538" y="2404169"/>
                  <a:pt x="2500435" y="2366765"/>
                </a:cubicBezTo>
                <a:cubicBezTo>
                  <a:pt x="2293332" y="2329361"/>
                  <a:pt x="2127054" y="2365770"/>
                  <a:pt x="1911291" y="2366765"/>
                </a:cubicBezTo>
                <a:cubicBezTo>
                  <a:pt x="1695528" y="2367760"/>
                  <a:pt x="1405538" y="2335000"/>
                  <a:pt x="1226241" y="2366765"/>
                </a:cubicBezTo>
                <a:cubicBezTo>
                  <a:pt x="1046944" y="2398531"/>
                  <a:pt x="408574" y="2365397"/>
                  <a:pt x="0" y="2366765"/>
                </a:cubicBezTo>
                <a:cubicBezTo>
                  <a:pt x="16090" y="2118284"/>
                  <a:pt x="-24433" y="2001702"/>
                  <a:pt x="0" y="1775074"/>
                </a:cubicBezTo>
                <a:cubicBezTo>
                  <a:pt x="24433" y="1548446"/>
                  <a:pt x="-15074" y="1418712"/>
                  <a:pt x="0" y="1230718"/>
                </a:cubicBezTo>
                <a:cubicBezTo>
                  <a:pt x="15074" y="1042724"/>
                  <a:pt x="23383" y="926875"/>
                  <a:pt x="0" y="686362"/>
                </a:cubicBezTo>
                <a:cubicBezTo>
                  <a:pt x="-23383" y="445849"/>
                  <a:pt x="-14884" y="2123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 CAF </a:t>
            </a: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تجتمع لجنة</a:t>
            </a:r>
            <a:endParaRPr lang="fr-FR" sz="2400" dirty="0">
              <a:solidFill>
                <a:schemeClr val="accent3"/>
              </a:solidFill>
              <a:latin typeface="Avenir Book" panose="02000503020000020003" pitchFamily="2" charset="0"/>
            </a:endParaRPr>
          </a:p>
          <a:p>
            <a:pPr algn="ctr"/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 </a:t>
            </a:r>
            <a:r>
              <a:rPr lang="ar-DZ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ل</a:t>
            </a: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تقييم المشاريع وتناقش تقييمها للمشاريع. وتقدم منظمات المجتمع المدني مشاريعها شفهياً. ويتم تدوين محضر الاجتماع في نهايته.</a:t>
            </a:r>
            <a:endParaRPr lang="fr-FR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0FB86B-73C8-71DA-047A-4C4FBFE86557}"/>
              </a:ext>
            </a:extLst>
          </p:cNvPr>
          <p:cNvSpPr/>
          <p:nvPr/>
        </p:nvSpPr>
        <p:spPr>
          <a:xfrm>
            <a:off x="16444730" y="914665"/>
            <a:ext cx="575910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E314A7-48AE-0E60-4BD6-F38A9E01EBE8}"/>
              </a:ext>
            </a:extLst>
          </p:cNvPr>
          <p:cNvSpPr/>
          <p:nvPr/>
        </p:nvSpPr>
        <p:spPr>
          <a:xfrm>
            <a:off x="17489006" y="4294962"/>
            <a:ext cx="575910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1C4D75-3BDD-ACA9-1E81-BC1F1F0BAFED}"/>
              </a:ext>
            </a:extLst>
          </p:cNvPr>
          <p:cNvSpPr/>
          <p:nvPr/>
        </p:nvSpPr>
        <p:spPr>
          <a:xfrm>
            <a:off x="17731139" y="4001821"/>
            <a:ext cx="473631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93B7CA-4B8E-73A4-D450-52F38DF1F575}"/>
              </a:ext>
            </a:extLst>
          </p:cNvPr>
          <p:cNvSpPr/>
          <p:nvPr/>
        </p:nvSpPr>
        <p:spPr>
          <a:xfrm>
            <a:off x="9710834" y="7284782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56C6A6-8BD2-F5F1-AE50-D43D9BFA9E3B}"/>
              </a:ext>
            </a:extLst>
          </p:cNvPr>
          <p:cNvSpPr txBox="1"/>
          <p:nvPr/>
        </p:nvSpPr>
        <p:spPr>
          <a:xfrm>
            <a:off x="11801476" y="13058775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7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F59609-258F-8F91-BB17-E5865511770F}"/>
              </a:ext>
            </a:extLst>
          </p:cNvPr>
          <p:cNvSpPr txBox="1"/>
          <p:nvPr/>
        </p:nvSpPr>
        <p:spPr>
          <a:xfrm>
            <a:off x="11240678" y="2247900"/>
            <a:ext cx="3999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افتتاح </a:t>
            </a:r>
            <a:r>
              <a:rPr lang="ar" sz="2400" b="1" dirty="0">
                <a:latin typeface="Avenir Book" panose="02000503020000020003" pitchFamily="2" charset="0"/>
                <a:cs typeface="Arial" panose="020B0604020202020204" pitchFamily="34" charset="0"/>
              </a:rPr>
              <a:t>جلسة </a:t>
            </a:r>
            <a:r>
              <a:rPr lang="ar-OM" sz="2400" b="1" dirty="0">
                <a:latin typeface="Avenir Book" panose="02000503020000020003" pitchFamily="2" charset="0"/>
              </a:rPr>
              <a:t>الانطلاق</a:t>
            </a:r>
            <a:br>
              <a:rPr lang="fr-FR" sz="24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</a:b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وتقديم المبادرات على المنصة الرقمية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83BB667-3DAA-8AA2-01F9-9E5F04943F83}"/>
              </a:ext>
            </a:extLst>
          </p:cNvPr>
          <p:cNvSpPr txBox="1"/>
          <p:nvPr/>
        </p:nvSpPr>
        <p:spPr>
          <a:xfrm>
            <a:off x="4409881" y="1714500"/>
            <a:ext cx="51101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latin typeface="Avenir Book" panose="02000503020000020003" pitchFamily="2" charset="0"/>
              </a:rPr>
              <a:t>ال</a:t>
            </a:r>
            <a:r>
              <a:rPr lang="ar" sz="2400" b="1" dirty="0">
                <a:latin typeface="Avenir Book" panose="02000503020000020003" pitchFamily="2" charset="0"/>
              </a:rPr>
              <a:t>م</a:t>
            </a:r>
            <a:r>
              <a:rPr lang="ar-SA" sz="2400" b="1" dirty="0">
                <a:latin typeface="Avenir Book" panose="02000503020000020003" pitchFamily="2" charset="0"/>
              </a:rPr>
              <a:t>رافقة</a:t>
            </a:r>
            <a:r>
              <a:rPr lang="ar" sz="2400" b="1" dirty="0">
                <a:latin typeface="Avenir Book" panose="02000503020000020003" pitchFamily="2" charset="0"/>
              </a:rPr>
              <a:t> في تقديم </a:t>
            </a:r>
            <a:r>
              <a:rPr lang="ar-SA" sz="2400" b="1" dirty="0">
                <a:latin typeface="Avenir Book" panose="02000503020000020003" pitchFamily="2" charset="0"/>
              </a:rPr>
              <a:t>ال</a:t>
            </a:r>
            <a:r>
              <a:rPr lang="ar" sz="2400" b="1" dirty="0">
                <a:latin typeface="Avenir Book" panose="02000503020000020003" pitchFamily="2" charset="0"/>
              </a:rPr>
              <a:t>مش</a:t>
            </a:r>
            <a:r>
              <a:rPr lang="ar-SA" sz="2400" b="1" dirty="0">
                <a:latin typeface="Avenir Book" panose="02000503020000020003" pitchFamily="2" charset="0"/>
              </a:rPr>
              <a:t>اري</a:t>
            </a:r>
            <a:r>
              <a:rPr lang="ar" sz="2400" b="1" dirty="0">
                <a:latin typeface="Avenir Book" panose="02000503020000020003" pitchFamily="2" charset="0"/>
              </a:rPr>
              <a:t>ع </a:t>
            </a:r>
            <a:br>
              <a:rPr lang="fr-FR" sz="2400" b="1" dirty="0">
                <a:latin typeface="Avenir Book" panose="02000503020000020003" pitchFamily="2" charset="0"/>
              </a:rPr>
            </a:b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GDC فريق </a:t>
            </a:r>
            <a:endParaRPr lang="ar-DZ" sz="2400" dirty="0">
              <a:solidFill>
                <a:schemeClr val="accent3"/>
              </a:solidFill>
              <a:latin typeface="Avenir Book" panose="02000503020000020003" pitchFamily="2" charset="0"/>
            </a:endParaRPr>
          </a:p>
          <a:p>
            <a:pPr algn="ctr"/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&amp;</a:t>
            </a:r>
          </a:p>
          <a:p>
            <a:pPr lvl="0" algn="ctr"/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منصة إقليمية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EA14C98C-2930-A7FE-12AA-4B2E8E6BBFB7}"/>
                  </a:ext>
                </a:extLst>
              </p14:cNvPr>
              <p14:cNvContentPartPr/>
              <p14:nvPr/>
            </p14:nvContentPartPr>
            <p14:xfrm rot="10192552">
              <a:off x="9562353" y="2343160"/>
              <a:ext cx="1060617" cy="5189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EA14C98C-2930-A7FE-12AA-4B2E8E6BB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10192552">
                <a:off x="9549757" y="2330564"/>
                <a:ext cx="1085810" cy="544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7E87A4F1-DFB3-CB49-66A5-9B231D9594FE}"/>
                  </a:ext>
                </a:extLst>
              </p14:cNvPr>
              <p14:cNvContentPartPr/>
              <p14:nvPr/>
            </p14:nvContentPartPr>
            <p14:xfrm rot="11377953" flipV="1">
              <a:off x="3200474" y="2169956"/>
              <a:ext cx="689167" cy="337196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7E87A4F1-DFB3-CB49-66A5-9B231D9594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1377953" flipV="1">
                <a:off x="3187878" y="2157374"/>
                <a:ext cx="714358" cy="3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190AF7D5-7049-2999-DAC4-44C75885AD17}"/>
                  </a:ext>
                </a:extLst>
              </p14:cNvPr>
              <p14:cNvContentPartPr/>
              <p14:nvPr/>
            </p14:nvContentPartPr>
            <p14:xfrm rot="20889606" flipV="1">
              <a:off x="13860193" y="6769305"/>
              <a:ext cx="1060617" cy="389891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190AF7D5-7049-2999-DAC4-44C75885AD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889606" flipV="1">
                <a:off x="13847597" y="6756716"/>
                <a:ext cx="1085810" cy="415068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A59F03AF-AC1B-625B-8664-C40C6C89B0F4}"/>
              </a:ext>
            </a:extLst>
          </p:cNvPr>
          <p:cNvSpPr txBox="1"/>
          <p:nvPr/>
        </p:nvSpPr>
        <p:spPr>
          <a:xfrm>
            <a:off x="11254283" y="7612440"/>
            <a:ext cx="51539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رفع الشروط المسبقة </a:t>
            </a:r>
            <a:br>
              <a:rPr lang="fr-FR" sz="2400" dirty="0">
                <a:solidFill>
                  <a:schemeClr val="accent2"/>
                </a:solidFill>
                <a:latin typeface="Avenir Book" panose="02000503020000020003" pitchFamily="2" charset="0"/>
              </a:rPr>
            </a:b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مراجعة المقترحات بناءً على إرشادات</a:t>
            </a:r>
            <a:endParaRPr lang="ar-DZ" sz="2400" dirty="0">
              <a:solidFill>
                <a:schemeClr val="accent3"/>
              </a:solidFill>
              <a:latin typeface="Avenir Book" panose="02000503020000020003" pitchFamily="2" charset="0"/>
            </a:endParaRPr>
          </a:p>
          <a:p>
            <a:pPr lvl="0" algn="ctr"/>
            <a:r>
              <a:rPr lang="fr-F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CAF</a:t>
            </a:r>
            <a:endParaRPr lang="ar-DZ" sz="2400" dirty="0">
              <a:solidFill>
                <a:schemeClr val="accent3"/>
              </a:solidFill>
              <a:latin typeface="Avenir Book" panose="02000503020000020003" pitchFamily="2" charset="0"/>
            </a:endParaRPr>
          </a:p>
          <a:p>
            <a:pPr lvl="0" algn="ctr"/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والمصادقة النهائية من قبل المنظمة الشريكة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A6D2BBA5-9E03-19F3-304A-55E38E880382}"/>
                  </a:ext>
                </a:extLst>
              </p14:cNvPr>
              <p14:cNvContentPartPr/>
              <p14:nvPr/>
            </p14:nvContentPartPr>
            <p14:xfrm rot="17432549">
              <a:off x="10255992" y="8377245"/>
              <a:ext cx="1084348" cy="478321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A6D2BBA5-9E03-19F3-304A-55E38E8803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17432549">
                <a:off x="10243396" y="8364648"/>
                <a:ext cx="1109540" cy="503515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2C0B2E1-CDC1-E97B-9E76-1A345D9B46B0}"/>
              </a:ext>
            </a:extLst>
          </p:cNvPr>
          <p:cNvSpPr/>
          <p:nvPr/>
        </p:nvSpPr>
        <p:spPr>
          <a:xfrm>
            <a:off x="1614994" y="2191617"/>
            <a:ext cx="467124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9D1EB78-8E3A-A5AA-9370-E937D02DF942}"/>
              </a:ext>
            </a:extLst>
          </p:cNvPr>
          <p:cNvSpPr txBox="1"/>
          <p:nvPr/>
        </p:nvSpPr>
        <p:spPr>
          <a:xfrm>
            <a:off x="15101421" y="1150834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3698779-D57D-F19E-2B43-2BF8EF4CD2FA}"/>
              </a:ext>
            </a:extLst>
          </p:cNvPr>
          <p:cNvSpPr txBox="1"/>
          <p:nvPr/>
        </p:nvSpPr>
        <p:spPr>
          <a:xfrm rot="21085889">
            <a:off x="4127709" y="995604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705D1E1-F086-054A-E482-6B80AAB42D14}"/>
              </a:ext>
            </a:extLst>
          </p:cNvPr>
          <p:cNvSpPr txBox="1"/>
          <p:nvPr/>
        </p:nvSpPr>
        <p:spPr>
          <a:xfrm rot="245843">
            <a:off x="1010983" y="1790314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9480A4-3943-A214-6DBF-0CC83208480F}"/>
              </a:ext>
            </a:extLst>
          </p:cNvPr>
          <p:cNvSpPr txBox="1"/>
          <p:nvPr/>
        </p:nvSpPr>
        <p:spPr>
          <a:xfrm rot="21017036">
            <a:off x="1233527" y="4793806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5CCD538-7304-419C-EA5F-74CCEE3CF973}"/>
              </a:ext>
            </a:extLst>
          </p:cNvPr>
          <p:cNvSpPr txBox="1"/>
          <p:nvPr/>
        </p:nvSpPr>
        <p:spPr>
          <a:xfrm rot="21053843">
            <a:off x="11741048" y="6848923"/>
            <a:ext cx="75373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6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0954CAC-5A2E-D498-16A0-1F7A2A727353}"/>
              </a:ext>
            </a:extLst>
          </p:cNvPr>
          <p:cNvSpPr txBox="1"/>
          <p:nvPr/>
        </p:nvSpPr>
        <p:spPr>
          <a:xfrm>
            <a:off x="1566562" y="469066"/>
            <a:ext cx="1565463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spc="24" dirty="0">
                <a:solidFill>
                  <a:schemeClr val="accent4"/>
                </a:solidFill>
                <a:latin typeface="Avenir Bold"/>
              </a:rPr>
              <a:t>كيف يتم ت</a:t>
            </a:r>
            <a:r>
              <a:rPr lang="ar-SA" sz="4800" spc="24" dirty="0">
                <a:solidFill>
                  <a:schemeClr val="accent4"/>
                </a:solidFill>
                <a:latin typeface="Avenir Bold"/>
              </a:rPr>
              <a:t>خصيص</a:t>
            </a:r>
            <a:r>
              <a:rPr lang="ar-OM" sz="4800" spc="24" dirty="0">
                <a:solidFill>
                  <a:schemeClr val="accent4"/>
                </a:solidFill>
                <a:latin typeface="Avenir Bold"/>
              </a:rPr>
              <a:t> أموال الانطلاق ؟</a:t>
            </a:r>
            <a:endParaRPr lang="ar" sz="4800" spc="24" dirty="0">
              <a:solidFill>
                <a:schemeClr val="accent4"/>
              </a:solidFill>
              <a:latin typeface="Avenir 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3CD83A-E7C7-DC53-0B5A-4A233803BD63}"/>
              </a:ext>
            </a:extLst>
          </p:cNvPr>
          <p:cNvSpPr txBox="1"/>
          <p:nvPr/>
        </p:nvSpPr>
        <p:spPr>
          <a:xfrm rot="21053843">
            <a:off x="17292731" y="4226232"/>
            <a:ext cx="75373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D2E0885-73CA-3F31-EAE2-410583724606}"/>
                  </a:ext>
                </a:extLst>
              </p14:cNvPr>
              <p14:cNvContentPartPr/>
              <p14:nvPr/>
            </p14:nvContentPartPr>
            <p14:xfrm rot="629099">
              <a:off x="4374943" y="7935494"/>
              <a:ext cx="807296" cy="35611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D2E0885-73CA-3F31-EAE2-4105837246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629099">
                <a:off x="4362346" y="7922904"/>
                <a:ext cx="832490" cy="38128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ABD15AE3-7D7C-F17D-6CE6-194B65583D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-5155270" y="4502125"/>
            <a:ext cx="11268288" cy="12827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7AF6F09-F905-7F62-704F-1C95CC937A89}"/>
              </a:ext>
            </a:extLst>
          </p:cNvPr>
          <p:cNvSpPr txBox="1"/>
          <p:nvPr/>
        </p:nvSpPr>
        <p:spPr>
          <a:xfrm>
            <a:off x="1742034" y="5701509"/>
            <a:ext cx="4593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تقديم الملفات المؤهلة:</a:t>
            </a:r>
          </a:p>
          <a:p>
            <a:pPr lvl="0" algn="ctr"/>
            <a:r>
              <a:rPr lang="ar-DZ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 </a:t>
            </a: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يتم تفعيل وحدة تحليل الطلبات CAF </a:t>
            </a:r>
            <a:endParaRPr lang="ar-DZ" sz="2400" dirty="0">
              <a:solidFill>
                <a:schemeClr val="accent3"/>
              </a:solidFill>
              <a:latin typeface="Avenir Book" panose="02000503020000020003" pitchFamily="2" charset="0"/>
            </a:endParaRPr>
          </a:p>
          <a:p>
            <a:pPr lvl="0" algn="ctr"/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وتحليل الطلبات الواردة (كل شهرين).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A79D74-989B-8489-1FFC-A34F226BC4B4}"/>
              </a:ext>
            </a:extLst>
          </p:cNvPr>
          <p:cNvSpPr txBox="1"/>
          <p:nvPr/>
        </p:nvSpPr>
        <p:spPr>
          <a:xfrm>
            <a:off x="5508351" y="7810500"/>
            <a:ext cx="4376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الاختيار النهائي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01D8E-352E-72BF-826D-0EECCE91FA0E}"/>
              </a:ext>
            </a:extLst>
          </p:cNvPr>
          <p:cNvSpPr/>
          <p:nvPr/>
        </p:nvSpPr>
        <p:spPr>
          <a:xfrm>
            <a:off x="110042" y="2772989"/>
            <a:ext cx="4340044" cy="1836820"/>
          </a:xfrm>
          <a:custGeom>
            <a:avLst/>
            <a:gdLst>
              <a:gd name="connsiteX0" fmla="*/ 0 w 4340044"/>
              <a:gd name="connsiteY0" fmla="*/ 0 h 1836820"/>
              <a:gd name="connsiteX1" fmla="*/ 576606 w 4340044"/>
              <a:gd name="connsiteY1" fmla="*/ 0 h 1836820"/>
              <a:gd name="connsiteX2" fmla="*/ 1109811 w 4340044"/>
              <a:gd name="connsiteY2" fmla="*/ 0 h 1836820"/>
              <a:gd name="connsiteX3" fmla="*/ 1773218 w 4340044"/>
              <a:gd name="connsiteY3" fmla="*/ 0 h 1836820"/>
              <a:gd name="connsiteX4" fmla="*/ 2393224 w 4340044"/>
              <a:gd name="connsiteY4" fmla="*/ 0 h 1836820"/>
              <a:gd name="connsiteX5" fmla="*/ 3013231 w 4340044"/>
              <a:gd name="connsiteY5" fmla="*/ 0 h 1836820"/>
              <a:gd name="connsiteX6" fmla="*/ 3720038 w 4340044"/>
              <a:gd name="connsiteY6" fmla="*/ 0 h 1836820"/>
              <a:gd name="connsiteX7" fmla="*/ 4340044 w 4340044"/>
              <a:gd name="connsiteY7" fmla="*/ 0 h 1836820"/>
              <a:gd name="connsiteX8" fmla="*/ 4340044 w 4340044"/>
              <a:gd name="connsiteY8" fmla="*/ 557169 h 1836820"/>
              <a:gd name="connsiteX9" fmla="*/ 4340044 w 4340044"/>
              <a:gd name="connsiteY9" fmla="*/ 1187810 h 1836820"/>
              <a:gd name="connsiteX10" fmla="*/ 4340044 w 4340044"/>
              <a:gd name="connsiteY10" fmla="*/ 1836820 h 1836820"/>
              <a:gd name="connsiteX11" fmla="*/ 3676637 w 4340044"/>
              <a:gd name="connsiteY11" fmla="*/ 1836820 h 1836820"/>
              <a:gd name="connsiteX12" fmla="*/ 3013231 w 4340044"/>
              <a:gd name="connsiteY12" fmla="*/ 1836820 h 1836820"/>
              <a:gd name="connsiteX13" fmla="*/ 2306423 w 4340044"/>
              <a:gd name="connsiteY13" fmla="*/ 1836820 h 1836820"/>
              <a:gd name="connsiteX14" fmla="*/ 1729818 w 4340044"/>
              <a:gd name="connsiteY14" fmla="*/ 1836820 h 1836820"/>
              <a:gd name="connsiteX15" fmla="*/ 1023010 w 4340044"/>
              <a:gd name="connsiteY15" fmla="*/ 1836820 h 1836820"/>
              <a:gd name="connsiteX16" fmla="*/ 0 w 4340044"/>
              <a:gd name="connsiteY16" fmla="*/ 1836820 h 1836820"/>
              <a:gd name="connsiteX17" fmla="*/ 0 w 4340044"/>
              <a:gd name="connsiteY17" fmla="*/ 1279651 h 1836820"/>
              <a:gd name="connsiteX18" fmla="*/ 0 w 4340044"/>
              <a:gd name="connsiteY18" fmla="*/ 649010 h 1836820"/>
              <a:gd name="connsiteX19" fmla="*/ 0 w 4340044"/>
              <a:gd name="connsiteY19" fmla="*/ 0 h 18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40044" h="1836820" fill="none" extrusionOk="0">
                <a:moveTo>
                  <a:pt x="0" y="0"/>
                </a:moveTo>
                <a:cubicBezTo>
                  <a:pt x="142190" y="6491"/>
                  <a:pt x="399781" y="-5383"/>
                  <a:pt x="576606" y="0"/>
                </a:cubicBezTo>
                <a:cubicBezTo>
                  <a:pt x="753431" y="5383"/>
                  <a:pt x="849952" y="-10022"/>
                  <a:pt x="1109811" y="0"/>
                </a:cubicBezTo>
                <a:cubicBezTo>
                  <a:pt x="1369671" y="10022"/>
                  <a:pt x="1633305" y="-31668"/>
                  <a:pt x="1773218" y="0"/>
                </a:cubicBezTo>
                <a:cubicBezTo>
                  <a:pt x="1913131" y="31668"/>
                  <a:pt x="2144211" y="10485"/>
                  <a:pt x="2393224" y="0"/>
                </a:cubicBezTo>
                <a:cubicBezTo>
                  <a:pt x="2642237" y="-10485"/>
                  <a:pt x="2858491" y="-27504"/>
                  <a:pt x="3013231" y="0"/>
                </a:cubicBezTo>
                <a:cubicBezTo>
                  <a:pt x="3167971" y="27504"/>
                  <a:pt x="3576096" y="-3166"/>
                  <a:pt x="3720038" y="0"/>
                </a:cubicBezTo>
                <a:cubicBezTo>
                  <a:pt x="3863980" y="3166"/>
                  <a:pt x="4061741" y="-20818"/>
                  <a:pt x="4340044" y="0"/>
                </a:cubicBezTo>
                <a:cubicBezTo>
                  <a:pt x="4317292" y="227347"/>
                  <a:pt x="4353021" y="341794"/>
                  <a:pt x="4340044" y="557169"/>
                </a:cubicBezTo>
                <a:cubicBezTo>
                  <a:pt x="4327067" y="772544"/>
                  <a:pt x="4370526" y="1006491"/>
                  <a:pt x="4340044" y="1187810"/>
                </a:cubicBezTo>
                <a:cubicBezTo>
                  <a:pt x="4309562" y="1369129"/>
                  <a:pt x="4354428" y="1644416"/>
                  <a:pt x="4340044" y="1836820"/>
                </a:cubicBezTo>
                <a:cubicBezTo>
                  <a:pt x="4127094" y="1869161"/>
                  <a:pt x="3847009" y="1866559"/>
                  <a:pt x="3676637" y="1836820"/>
                </a:cubicBezTo>
                <a:cubicBezTo>
                  <a:pt x="3506265" y="1807081"/>
                  <a:pt x="3169369" y="1816410"/>
                  <a:pt x="3013231" y="1836820"/>
                </a:cubicBezTo>
                <a:cubicBezTo>
                  <a:pt x="2857093" y="1857230"/>
                  <a:pt x="2555488" y="1804307"/>
                  <a:pt x="2306423" y="1836820"/>
                </a:cubicBezTo>
                <a:cubicBezTo>
                  <a:pt x="2057358" y="1869333"/>
                  <a:pt x="2010551" y="1858972"/>
                  <a:pt x="1729818" y="1836820"/>
                </a:cubicBezTo>
                <a:cubicBezTo>
                  <a:pt x="1449085" y="1814668"/>
                  <a:pt x="1317669" y="1837088"/>
                  <a:pt x="1023010" y="1836820"/>
                </a:cubicBezTo>
                <a:cubicBezTo>
                  <a:pt x="728351" y="1836552"/>
                  <a:pt x="331259" y="1826756"/>
                  <a:pt x="0" y="1836820"/>
                </a:cubicBezTo>
                <a:cubicBezTo>
                  <a:pt x="-14623" y="1570036"/>
                  <a:pt x="-11424" y="1437048"/>
                  <a:pt x="0" y="1279651"/>
                </a:cubicBezTo>
                <a:cubicBezTo>
                  <a:pt x="11424" y="1122254"/>
                  <a:pt x="-15464" y="881372"/>
                  <a:pt x="0" y="649010"/>
                </a:cubicBezTo>
                <a:cubicBezTo>
                  <a:pt x="15464" y="416648"/>
                  <a:pt x="-18754" y="215041"/>
                  <a:pt x="0" y="0"/>
                </a:cubicBezTo>
                <a:close/>
              </a:path>
              <a:path w="4340044" h="1836820" stroke="0" extrusionOk="0">
                <a:moveTo>
                  <a:pt x="0" y="0"/>
                </a:moveTo>
                <a:cubicBezTo>
                  <a:pt x="139030" y="18948"/>
                  <a:pt x="380221" y="-15734"/>
                  <a:pt x="576606" y="0"/>
                </a:cubicBezTo>
                <a:cubicBezTo>
                  <a:pt x="772991" y="15734"/>
                  <a:pt x="836574" y="-21487"/>
                  <a:pt x="1066411" y="0"/>
                </a:cubicBezTo>
                <a:cubicBezTo>
                  <a:pt x="1296248" y="21487"/>
                  <a:pt x="1608119" y="-10302"/>
                  <a:pt x="1773218" y="0"/>
                </a:cubicBezTo>
                <a:cubicBezTo>
                  <a:pt x="1938317" y="10302"/>
                  <a:pt x="2160265" y="-6228"/>
                  <a:pt x="2349824" y="0"/>
                </a:cubicBezTo>
                <a:cubicBezTo>
                  <a:pt x="2539383" y="6228"/>
                  <a:pt x="2725196" y="-8335"/>
                  <a:pt x="2926430" y="0"/>
                </a:cubicBezTo>
                <a:cubicBezTo>
                  <a:pt x="3127664" y="8335"/>
                  <a:pt x="3491001" y="-4063"/>
                  <a:pt x="3633237" y="0"/>
                </a:cubicBezTo>
                <a:cubicBezTo>
                  <a:pt x="3775473" y="4063"/>
                  <a:pt x="4178010" y="1986"/>
                  <a:pt x="4340044" y="0"/>
                </a:cubicBezTo>
                <a:cubicBezTo>
                  <a:pt x="4347438" y="199243"/>
                  <a:pt x="4370220" y="463424"/>
                  <a:pt x="4340044" y="649010"/>
                </a:cubicBezTo>
                <a:cubicBezTo>
                  <a:pt x="4309869" y="834596"/>
                  <a:pt x="4336817" y="1048269"/>
                  <a:pt x="4340044" y="1224547"/>
                </a:cubicBezTo>
                <a:cubicBezTo>
                  <a:pt x="4343271" y="1400825"/>
                  <a:pt x="4365635" y="1694973"/>
                  <a:pt x="4340044" y="1836820"/>
                </a:cubicBezTo>
                <a:cubicBezTo>
                  <a:pt x="4030747" y="1862885"/>
                  <a:pt x="3937571" y="1839839"/>
                  <a:pt x="3720038" y="1836820"/>
                </a:cubicBezTo>
                <a:cubicBezTo>
                  <a:pt x="3502505" y="1833801"/>
                  <a:pt x="3351114" y="1810031"/>
                  <a:pt x="3143432" y="1836820"/>
                </a:cubicBezTo>
                <a:cubicBezTo>
                  <a:pt x="2935750" y="1863609"/>
                  <a:pt x="2608861" y="1818303"/>
                  <a:pt x="2436625" y="1836820"/>
                </a:cubicBezTo>
                <a:cubicBezTo>
                  <a:pt x="2264389" y="1855337"/>
                  <a:pt x="1971218" y="1811141"/>
                  <a:pt x="1729818" y="1836820"/>
                </a:cubicBezTo>
                <a:cubicBezTo>
                  <a:pt x="1488418" y="1862499"/>
                  <a:pt x="1313372" y="1837768"/>
                  <a:pt x="1196612" y="1836820"/>
                </a:cubicBezTo>
                <a:cubicBezTo>
                  <a:pt x="1079852" y="1835872"/>
                  <a:pt x="876222" y="1814711"/>
                  <a:pt x="576606" y="1836820"/>
                </a:cubicBezTo>
                <a:cubicBezTo>
                  <a:pt x="276990" y="1858929"/>
                  <a:pt x="188225" y="1823902"/>
                  <a:pt x="0" y="1836820"/>
                </a:cubicBezTo>
                <a:cubicBezTo>
                  <a:pt x="2197" y="1679456"/>
                  <a:pt x="14033" y="1449080"/>
                  <a:pt x="0" y="1224547"/>
                </a:cubicBezTo>
                <a:cubicBezTo>
                  <a:pt x="-14033" y="1000014"/>
                  <a:pt x="-4814" y="856713"/>
                  <a:pt x="0" y="649010"/>
                </a:cubicBezTo>
                <a:cubicBezTo>
                  <a:pt x="4814" y="441307"/>
                  <a:pt x="-28024" y="23262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BAFCE66-1822-F763-2208-6EA43786A394}"/>
                  </a:ext>
                </a:extLst>
              </p14:cNvPr>
              <p14:cNvContentPartPr/>
              <p14:nvPr/>
            </p14:nvContentPartPr>
            <p14:xfrm rot="349617">
              <a:off x="2856571" y="4864929"/>
              <a:ext cx="835504" cy="368553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BAFCE66-1822-F763-2208-6EA43786A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349617">
                <a:off x="2843977" y="4852332"/>
                <a:ext cx="860691" cy="393747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BCCAF551-6408-884E-0CF2-60611AB4F074}"/>
              </a:ext>
            </a:extLst>
          </p:cNvPr>
          <p:cNvSpPr txBox="1"/>
          <p:nvPr/>
        </p:nvSpPr>
        <p:spPr>
          <a:xfrm>
            <a:off x="13258800" y="4900613"/>
            <a:ext cx="4165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التدريب على </a:t>
            </a:r>
            <a:r>
              <a:rPr lang="ar" sz="2400" b="1" dirty="0" err="1">
                <a:latin typeface="Avenir Book" panose="02000503020000020003" pitchFamily="2" charset="0"/>
              </a:rPr>
              <a:t>إعداد التقارير</a:t>
            </a:r>
            <a:r>
              <a:rPr lang="ar" sz="2400" b="1" dirty="0">
                <a:latin typeface="Avenir Book" panose="02000503020000020003" pitchFamily="2" charset="0"/>
              </a:rPr>
              <a:t> </a:t>
            </a: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الاتفاق ودفع القسط الأول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8C43E2-776F-3723-D36E-85732E5BB656}"/>
              </a:ext>
            </a:extLst>
          </p:cNvPr>
          <p:cNvSpPr txBox="1"/>
          <p:nvPr/>
        </p:nvSpPr>
        <p:spPr>
          <a:xfrm rot="21053843">
            <a:off x="9656200" y="7195219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4"/>
                </a:solidFill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C1BD63-6D8D-91E3-6AA3-018FD7A29FA7}"/>
              </a:ext>
            </a:extLst>
          </p:cNvPr>
          <p:cNvSpPr txBox="1"/>
          <p:nvPr/>
        </p:nvSpPr>
        <p:spPr>
          <a:xfrm>
            <a:off x="228600" y="3028771"/>
            <a:ext cx="4165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الاختيار المبدئي: </a:t>
            </a:r>
            <a:br>
              <a:rPr lang="fr-FR" sz="2400" b="1" dirty="0">
                <a:latin typeface="Avenir Book" panose="02000503020000020003" pitchFamily="2" charset="0"/>
              </a:rPr>
            </a:b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التحقق من معايير الأهلية من قبل فريق المشروع</a:t>
            </a:r>
          </a:p>
        </p:txBody>
      </p:sp>
    </p:spTree>
    <p:extLst>
      <p:ext uri="{BB962C8B-B14F-4D97-AF65-F5344CB8AC3E}">
        <p14:creationId xmlns:p14="http://schemas.microsoft.com/office/powerpoint/2010/main" val="121524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3342575-2676-529D-BD2C-42B7392E5B48}"/>
              </a:ext>
            </a:extLst>
          </p:cNvPr>
          <p:cNvSpPr/>
          <p:nvPr/>
        </p:nvSpPr>
        <p:spPr>
          <a:xfrm>
            <a:off x="244672" y="266700"/>
            <a:ext cx="17890928" cy="9753600"/>
          </a:xfrm>
          <a:custGeom>
            <a:avLst/>
            <a:gdLst>
              <a:gd name="connsiteX0" fmla="*/ 0 w 17890928"/>
              <a:gd name="connsiteY0" fmla="*/ 0 h 9753600"/>
              <a:gd name="connsiteX1" fmla="*/ 509203 w 17890928"/>
              <a:gd name="connsiteY1" fmla="*/ 0 h 9753600"/>
              <a:gd name="connsiteX2" fmla="*/ 1018407 w 17890928"/>
              <a:gd name="connsiteY2" fmla="*/ 0 h 9753600"/>
              <a:gd name="connsiteX3" fmla="*/ 1348701 w 17890928"/>
              <a:gd name="connsiteY3" fmla="*/ 0 h 9753600"/>
              <a:gd name="connsiteX4" fmla="*/ 1857904 w 17890928"/>
              <a:gd name="connsiteY4" fmla="*/ 0 h 9753600"/>
              <a:gd name="connsiteX5" fmla="*/ 2724926 w 17890928"/>
              <a:gd name="connsiteY5" fmla="*/ 0 h 9753600"/>
              <a:gd name="connsiteX6" fmla="*/ 3055220 w 17890928"/>
              <a:gd name="connsiteY6" fmla="*/ 0 h 9753600"/>
              <a:gd name="connsiteX7" fmla="*/ 3206605 w 17890928"/>
              <a:gd name="connsiteY7" fmla="*/ 0 h 9753600"/>
              <a:gd name="connsiteX8" fmla="*/ 4252536 w 17890928"/>
              <a:gd name="connsiteY8" fmla="*/ 0 h 9753600"/>
              <a:gd name="connsiteX9" fmla="*/ 4403921 w 17890928"/>
              <a:gd name="connsiteY9" fmla="*/ 0 h 9753600"/>
              <a:gd name="connsiteX10" fmla="*/ 5092033 w 17890928"/>
              <a:gd name="connsiteY10" fmla="*/ 0 h 9753600"/>
              <a:gd name="connsiteX11" fmla="*/ 5243418 w 17890928"/>
              <a:gd name="connsiteY11" fmla="*/ 0 h 9753600"/>
              <a:gd name="connsiteX12" fmla="*/ 6110440 w 17890928"/>
              <a:gd name="connsiteY12" fmla="*/ 0 h 9753600"/>
              <a:gd name="connsiteX13" fmla="*/ 6798553 w 17890928"/>
              <a:gd name="connsiteY13" fmla="*/ 0 h 9753600"/>
              <a:gd name="connsiteX14" fmla="*/ 7665575 w 17890928"/>
              <a:gd name="connsiteY14" fmla="*/ 0 h 9753600"/>
              <a:gd name="connsiteX15" fmla="*/ 8353687 w 17890928"/>
              <a:gd name="connsiteY15" fmla="*/ 0 h 9753600"/>
              <a:gd name="connsiteX16" fmla="*/ 9220709 w 17890928"/>
              <a:gd name="connsiteY16" fmla="*/ 0 h 9753600"/>
              <a:gd name="connsiteX17" fmla="*/ 10087731 w 17890928"/>
              <a:gd name="connsiteY17" fmla="*/ 0 h 9753600"/>
              <a:gd name="connsiteX18" fmla="*/ 11133662 w 17890928"/>
              <a:gd name="connsiteY18" fmla="*/ 0 h 9753600"/>
              <a:gd name="connsiteX19" fmla="*/ 11285047 w 17890928"/>
              <a:gd name="connsiteY19" fmla="*/ 0 h 9753600"/>
              <a:gd name="connsiteX20" fmla="*/ 11436432 w 17890928"/>
              <a:gd name="connsiteY20" fmla="*/ 0 h 9753600"/>
              <a:gd name="connsiteX21" fmla="*/ 12482363 w 17890928"/>
              <a:gd name="connsiteY21" fmla="*/ 0 h 9753600"/>
              <a:gd name="connsiteX22" fmla="*/ 12991566 w 17890928"/>
              <a:gd name="connsiteY22" fmla="*/ 0 h 9753600"/>
              <a:gd name="connsiteX23" fmla="*/ 14037497 w 17890928"/>
              <a:gd name="connsiteY23" fmla="*/ 0 h 9753600"/>
              <a:gd name="connsiteX24" fmla="*/ 14546701 w 17890928"/>
              <a:gd name="connsiteY24" fmla="*/ 0 h 9753600"/>
              <a:gd name="connsiteX25" fmla="*/ 15413723 w 17890928"/>
              <a:gd name="connsiteY25" fmla="*/ 0 h 9753600"/>
              <a:gd name="connsiteX26" fmla="*/ 15744017 w 17890928"/>
              <a:gd name="connsiteY26" fmla="*/ 0 h 9753600"/>
              <a:gd name="connsiteX27" fmla="*/ 16432129 w 17890928"/>
              <a:gd name="connsiteY27" fmla="*/ 0 h 9753600"/>
              <a:gd name="connsiteX28" fmla="*/ 17120242 w 17890928"/>
              <a:gd name="connsiteY28" fmla="*/ 0 h 9753600"/>
              <a:gd name="connsiteX29" fmla="*/ 17890928 w 17890928"/>
              <a:gd name="connsiteY29" fmla="*/ 0 h 9753600"/>
              <a:gd name="connsiteX30" fmla="*/ 17890928 w 17890928"/>
              <a:gd name="connsiteY30" fmla="*/ 599150 h 9753600"/>
              <a:gd name="connsiteX31" fmla="*/ 17890928 w 17890928"/>
              <a:gd name="connsiteY31" fmla="*/ 1003227 h 9753600"/>
              <a:gd name="connsiteX32" fmla="*/ 17890928 w 17890928"/>
              <a:gd name="connsiteY32" fmla="*/ 1894985 h 9753600"/>
              <a:gd name="connsiteX33" fmla="*/ 17890928 w 17890928"/>
              <a:gd name="connsiteY33" fmla="*/ 2591671 h 9753600"/>
              <a:gd name="connsiteX34" fmla="*/ 17890928 w 17890928"/>
              <a:gd name="connsiteY34" fmla="*/ 3288357 h 9753600"/>
              <a:gd name="connsiteX35" fmla="*/ 17890928 w 17890928"/>
              <a:gd name="connsiteY35" fmla="*/ 3789970 h 9753600"/>
              <a:gd name="connsiteX36" fmla="*/ 17890928 w 17890928"/>
              <a:gd name="connsiteY36" fmla="*/ 4681728 h 9753600"/>
              <a:gd name="connsiteX37" fmla="*/ 17890928 w 17890928"/>
              <a:gd name="connsiteY37" fmla="*/ 5183342 h 9753600"/>
              <a:gd name="connsiteX38" fmla="*/ 17890928 w 17890928"/>
              <a:gd name="connsiteY38" fmla="*/ 6075099 h 9753600"/>
              <a:gd name="connsiteX39" fmla="*/ 17890928 w 17890928"/>
              <a:gd name="connsiteY39" fmla="*/ 6479177 h 9753600"/>
              <a:gd name="connsiteX40" fmla="*/ 17890928 w 17890928"/>
              <a:gd name="connsiteY40" fmla="*/ 7273399 h 9753600"/>
              <a:gd name="connsiteX41" fmla="*/ 17890928 w 17890928"/>
              <a:gd name="connsiteY41" fmla="*/ 8165157 h 9753600"/>
              <a:gd name="connsiteX42" fmla="*/ 17890928 w 17890928"/>
              <a:gd name="connsiteY42" fmla="*/ 8959378 h 9753600"/>
              <a:gd name="connsiteX43" fmla="*/ 17890928 w 17890928"/>
              <a:gd name="connsiteY43" fmla="*/ 9753600 h 9753600"/>
              <a:gd name="connsiteX44" fmla="*/ 17202815 w 17890928"/>
              <a:gd name="connsiteY44" fmla="*/ 9753600 h 9753600"/>
              <a:gd name="connsiteX45" fmla="*/ 16693612 w 17890928"/>
              <a:gd name="connsiteY45" fmla="*/ 9753600 h 9753600"/>
              <a:gd name="connsiteX46" fmla="*/ 15647681 w 17890928"/>
              <a:gd name="connsiteY46" fmla="*/ 9753600 h 9753600"/>
              <a:gd name="connsiteX47" fmla="*/ 14959568 w 17890928"/>
              <a:gd name="connsiteY47" fmla="*/ 9753600 h 9753600"/>
              <a:gd name="connsiteX48" fmla="*/ 14629274 w 17890928"/>
              <a:gd name="connsiteY48" fmla="*/ 9753600 h 9753600"/>
              <a:gd name="connsiteX49" fmla="*/ 13583343 w 17890928"/>
              <a:gd name="connsiteY49" fmla="*/ 9753600 h 9753600"/>
              <a:gd name="connsiteX50" fmla="*/ 13253049 w 17890928"/>
              <a:gd name="connsiteY50" fmla="*/ 9753600 h 9753600"/>
              <a:gd name="connsiteX51" fmla="*/ 12922755 w 17890928"/>
              <a:gd name="connsiteY51" fmla="*/ 9753600 h 9753600"/>
              <a:gd name="connsiteX52" fmla="*/ 12234642 w 17890928"/>
              <a:gd name="connsiteY52" fmla="*/ 9753600 h 9753600"/>
              <a:gd name="connsiteX53" fmla="*/ 11367620 w 17890928"/>
              <a:gd name="connsiteY53" fmla="*/ 9753600 h 9753600"/>
              <a:gd name="connsiteX54" fmla="*/ 10321689 w 17890928"/>
              <a:gd name="connsiteY54" fmla="*/ 9753600 h 9753600"/>
              <a:gd name="connsiteX55" fmla="*/ 9991395 w 17890928"/>
              <a:gd name="connsiteY55" fmla="*/ 9753600 h 9753600"/>
              <a:gd name="connsiteX56" fmla="*/ 9840010 w 17890928"/>
              <a:gd name="connsiteY56" fmla="*/ 9753600 h 9753600"/>
              <a:gd name="connsiteX57" fmla="*/ 8794079 w 17890928"/>
              <a:gd name="connsiteY57" fmla="*/ 9753600 h 9753600"/>
              <a:gd name="connsiteX58" fmla="*/ 8463785 w 17890928"/>
              <a:gd name="connsiteY58" fmla="*/ 9753600 h 9753600"/>
              <a:gd name="connsiteX59" fmla="*/ 8312400 w 17890928"/>
              <a:gd name="connsiteY59" fmla="*/ 9753600 h 9753600"/>
              <a:gd name="connsiteX60" fmla="*/ 7445378 w 17890928"/>
              <a:gd name="connsiteY60" fmla="*/ 9753600 h 9753600"/>
              <a:gd name="connsiteX61" fmla="*/ 7293994 w 17890928"/>
              <a:gd name="connsiteY61" fmla="*/ 9753600 h 9753600"/>
              <a:gd name="connsiteX62" fmla="*/ 6248063 w 17890928"/>
              <a:gd name="connsiteY62" fmla="*/ 9753600 h 9753600"/>
              <a:gd name="connsiteX63" fmla="*/ 5559950 w 17890928"/>
              <a:gd name="connsiteY63" fmla="*/ 9753600 h 9753600"/>
              <a:gd name="connsiteX64" fmla="*/ 5050747 w 17890928"/>
              <a:gd name="connsiteY64" fmla="*/ 9753600 h 9753600"/>
              <a:gd name="connsiteX65" fmla="*/ 4899362 w 17890928"/>
              <a:gd name="connsiteY65" fmla="*/ 9753600 h 9753600"/>
              <a:gd name="connsiteX66" fmla="*/ 4747977 w 17890928"/>
              <a:gd name="connsiteY66" fmla="*/ 9753600 h 9753600"/>
              <a:gd name="connsiteX67" fmla="*/ 4059864 w 17890928"/>
              <a:gd name="connsiteY67" fmla="*/ 9753600 h 9753600"/>
              <a:gd name="connsiteX68" fmla="*/ 3192843 w 17890928"/>
              <a:gd name="connsiteY68" fmla="*/ 9753600 h 9753600"/>
              <a:gd name="connsiteX69" fmla="*/ 2504730 w 17890928"/>
              <a:gd name="connsiteY69" fmla="*/ 9753600 h 9753600"/>
              <a:gd name="connsiteX70" fmla="*/ 1637708 w 17890928"/>
              <a:gd name="connsiteY70" fmla="*/ 9753600 h 9753600"/>
              <a:gd name="connsiteX71" fmla="*/ 770686 w 17890928"/>
              <a:gd name="connsiteY71" fmla="*/ 9753600 h 9753600"/>
              <a:gd name="connsiteX72" fmla="*/ 0 w 17890928"/>
              <a:gd name="connsiteY72" fmla="*/ 9753600 h 9753600"/>
              <a:gd name="connsiteX73" fmla="*/ 0 w 17890928"/>
              <a:gd name="connsiteY73" fmla="*/ 9154450 h 9753600"/>
              <a:gd name="connsiteX74" fmla="*/ 0 w 17890928"/>
              <a:gd name="connsiteY74" fmla="*/ 8360229 h 9753600"/>
              <a:gd name="connsiteX75" fmla="*/ 0 w 17890928"/>
              <a:gd name="connsiteY75" fmla="*/ 7858615 h 9753600"/>
              <a:gd name="connsiteX76" fmla="*/ 0 w 17890928"/>
              <a:gd name="connsiteY76" fmla="*/ 7161929 h 9753600"/>
              <a:gd name="connsiteX77" fmla="*/ 0 w 17890928"/>
              <a:gd name="connsiteY77" fmla="*/ 6660315 h 9753600"/>
              <a:gd name="connsiteX78" fmla="*/ 0 w 17890928"/>
              <a:gd name="connsiteY78" fmla="*/ 5768558 h 9753600"/>
              <a:gd name="connsiteX79" fmla="*/ 0 w 17890928"/>
              <a:gd name="connsiteY79" fmla="*/ 4974336 h 9753600"/>
              <a:gd name="connsiteX80" fmla="*/ 0 w 17890928"/>
              <a:gd name="connsiteY80" fmla="*/ 4277650 h 9753600"/>
              <a:gd name="connsiteX81" fmla="*/ 0 w 17890928"/>
              <a:gd name="connsiteY81" fmla="*/ 3776037 h 9753600"/>
              <a:gd name="connsiteX82" fmla="*/ 0 w 17890928"/>
              <a:gd name="connsiteY82" fmla="*/ 3371959 h 9753600"/>
              <a:gd name="connsiteX83" fmla="*/ 0 w 17890928"/>
              <a:gd name="connsiteY83" fmla="*/ 2577737 h 9753600"/>
              <a:gd name="connsiteX84" fmla="*/ 0 w 17890928"/>
              <a:gd name="connsiteY84" fmla="*/ 1685979 h 9753600"/>
              <a:gd name="connsiteX85" fmla="*/ 0 w 17890928"/>
              <a:gd name="connsiteY85" fmla="*/ 794222 h 9753600"/>
              <a:gd name="connsiteX86" fmla="*/ 0 w 17890928"/>
              <a:gd name="connsiteY86" fmla="*/ 0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890928" h="9753600" fill="none" extrusionOk="0">
                <a:moveTo>
                  <a:pt x="0" y="0"/>
                </a:moveTo>
                <a:cubicBezTo>
                  <a:pt x="102603" y="-24431"/>
                  <a:pt x="329544" y="-1301"/>
                  <a:pt x="509203" y="0"/>
                </a:cubicBezTo>
                <a:cubicBezTo>
                  <a:pt x="688862" y="1301"/>
                  <a:pt x="798527" y="22944"/>
                  <a:pt x="1018407" y="0"/>
                </a:cubicBezTo>
                <a:cubicBezTo>
                  <a:pt x="1238287" y="-22944"/>
                  <a:pt x="1206704" y="-15854"/>
                  <a:pt x="1348701" y="0"/>
                </a:cubicBezTo>
                <a:cubicBezTo>
                  <a:pt x="1490698" y="15854"/>
                  <a:pt x="1728146" y="8308"/>
                  <a:pt x="1857904" y="0"/>
                </a:cubicBezTo>
                <a:cubicBezTo>
                  <a:pt x="1987662" y="-8308"/>
                  <a:pt x="2376397" y="33155"/>
                  <a:pt x="2724926" y="0"/>
                </a:cubicBezTo>
                <a:cubicBezTo>
                  <a:pt x="3073455" y="-33155"/>
                  <a:pt x="2983493" y="-12023"/>
                  <a:pt x="3055220" y="0"/>
                </a:cubicBezTo>
                <a:cubicBezTo>
                  <a:pt x="3126947" y="12023"/>
                  <a:pt x="3139898" y="-6162"/>
                  <a:pt x="3206605" y="0"/>
                </a:cubicBezTo>
                <a:cubicBezTo>
                  <a:pt x="3273313" y="6162"/>
                  <a:pt x="4017070" y="3423"/>
                  <a:pt x="4252536" y="0"/>
                </a:cubicBezTo>
                <a:cubicBezTo>
                  <a:pt x="4488002" y="-3423"/>
                  <a:pt x="4370501" y="4003"/>
                  <a:pt x="4403921" y="0"/>
                </a:cubicBezTo>
                <a:cubicBezTo>
                  <a:pt x="4437341" y="-4003"/>
                  <a:pt x="4868324" y="-5153"/>
                  <a:pt x="5092033" y="0"/>
                </a:cubicBezTo>
                <a:cubicBezTo>
                  <a:pt x="5315742" y="5153"/>
                  <a:pt x="5194248" y="-6539"/>
                  <a:pt x="5243418" y="0"/>
                </a:cubicBezTo>
                <a:cubicBezTo>
                  <a:pt x="5292588" y="6539"/>
                  <a:pt x="5744479" y="-19549"/>
                  <a:pt x="6110440" y="0"/>
                </a:cubicBezTo>
                <a:cubicBezTo>
                  <a:pt x="6476401" y="19549"/>
                  <a:pt x="6544745" y="-16151"/>
                  <a:pt x="6798553" y="0"/>
                </a:cubicBezTo>
                <a:cubicBezTo>
                  <a:pt x="7052361" y="16151"/>
                  <a:pt x="7421352" y="34325"/>
                  <a:pt x="7665575" y="0"/>
                </a:cubicBezTo>
                <a:cubicBezTo>
                  <a:pt x="7909798" y="-34325"/>
                  <a:pt x="8121766" y="14319"/>
                  <a:pt x="8353687" y="0"/>
                </a:cubicBezTo>
                <a:cubicBezTo>
                  <a:pt x="8585608" y="-14319"/>
                  <a:pt x="8979077" y="16282"/>
                  <a:pt x="9220709" y="0"/>
                </a:cubicBezTo>
                <a:cubicBezTo>
                  <a:pt x="9462341" y="-16282"/>
                  <a:pt x="9839166" y="-21498"/>
                  <a:pt x="10087731" y="0"/>
                </a:cubicBezTo>
                <a:cubicBezTo>
                  <a:pt x="10336296" y="21498"/>
                  <a:pt x="10705167" y="-51092"/>
                  <a:pt x="11133662" y="0"/>
                </a:cubicBezTo>
                <a:cubicBezTo>
                  <a:pt x="11562157" y="51092"/>
                  <a:pt x="11215277" y="-5034"/>
                  <a:pt x="11285047" y="0"/>
                </a:cubicBezTo>
                <a:cubicBezTo>
                  <a:pt x="11354818" y="5034"/>
                  <a:pt x="11362856" y="6749"/>
                  <a:pt x="11436432" y="0"/>
                </a:cubicBezTo>
                <a:cubicBezTo>
                  <a:pt x="11510009" y="-6749"/>
                  <a:pt x="12237432" y="8305"/>
                  <a:pt x="12482363" y="0"/>
                </a:cubicBezTo>
                <a:cubicBezTo>
                  <a:pt x="12727294" y="-8305"/>
                  <a:pt x="12744768" y="6969"/>
                  <a:pt x="12991566" y="0"/>
                </a:cubicBezTo>
                <a:cubicBezTo>
                  <a:pt x="13238364" y="-6969"/>
                  <a:pt x="13680158" y="-33648"/>
                  <a:pt x="14037497" y="0"/>
                </a:cubicBezTo>
                <a:cubicBezTo>
                  <a:pt x="14394836" y="33648"/>
                  <a:pt x="14372300" y="20924"/>
                  <a:pt x="14546701" y="0"/>
                </a:cubicBezTo>
                <a:cubicBezTo>
                  <a:pt x="14721102" y="-20924"/>
                  <a:pt x="15181873" y="-23994"/>
                  <a:pt x="15413723" y="0"/>
                </a:cubicBezTo>
                <a:cubicBezTo>
                  <a:pt x="15645573" y="23994"/>
                  <a:pt x="15616637" y="-7949"/>
                  <a:pt x="15744017" y="0"/>
                </a:cubicBezTo>
                <a:cubicBezTo>
                  <a:pt x="15871397" y="7949"/>
                  <a:pt x="16224745" y="16304"/>
                  <a:pt x="16432129" y="0"/>
                </a:cubicBezTo>
                <a:cubicBezTo>
                  <a:pt x="16639513" y="-16304"/>
                  <a:pt x="16804170" y="7406"/>
                  <a:pt x="17120242" y="0"/>
                </a:cubicBezTo>
                <a:cubicBezTo>
                  <a:pt x="17436314" y="-7406"/>
                  <a:pt x="17653984" y="21897"/>
                  <a:pt x="17890928" y="0"/>
                </a:cubicBezTo>
                <a:cubicBezTo>
                  <a:pt x="17881544" y="277040"/>
                  <a:pt x="17869841" y="422051"/>
                  <a:pt x="17890928" y="599150"/>
                </a:cubicBezTo>
                <a:cubicBezTo>
                  <a:pt x="17912016" y="776249"/>
                  <a:pt x="17907432" y="876547"/>
                  <a:pt x="17890928" y="1003227"/>
                </a:cubicBezTo>
                <a:cubicBezTo>
                  <a:pt x="17874424" y="1129907"/>
                  <a:pt x="17862172" y="1675950"/>
                  <a:pt x="17890928" y="1894985"/>
                </a:cubicBezTo>
                <a:cubicBezTo>
                  <a:pt x="17919684" y="2114020"/>
                  <a:pt x="17893684" y="2395111"/>
                  <a:pt x="17890928" y="2591671"/>
                </a:cubicBezTo>
                <a:cubicBezTo>
                  <a:pt x="17888172" y="2788231"/>
                  <a:pt x="17902623" y="3085853"/>
                  <a:pt x="17890928" y="3288357"/>
                </a:cubicBezTo>
                <a:cubicBezTo>
                  <a:pt x="17879233" y="3490861"/>
                  <a:pt x="17885744" y="3663508"/>
                  <a:pt x="17890928" y="3789970"/>
                </a:cubicBezTo>
                <a:cubicBezTo>
                  <a:pt x="17896112" y="3916432"/>
                  <a:pt x="17901349" y="4257619"/>
                  <a:pt x="17890928" y="4681728"/>
                </a:cubicBezTo>
                <a:cubicBezTo>
                  <a:pt x="17880507" y="5105837"/>
                  <a:pt x="17892775" y="5082469"/>
                  <a:pt x="17890928" y="5183342"/>
                </a:cubicBezTo>
                <a:cubicBezTo>
                  <a:pt x="17889081" y="5284215"/>
                  <a:pt x="17863394" y="5849204"/>
                  <a:pt x="17890928" y="6075099"/>
                </a:cubicBezTo>
                <a:cubicBezTo>
                  <a:pt x="17918462" y="6300994"/>
                  <a:pt x="17900280" y="6327971"/>
                  <a:pt x="17890928" y="6479177"/>
                </a:cubicBezTo>
                <a:cubicBezTo>
                  <a:pt x="17881576" y="6630383"/>
                  <a:pt x="17892185" y="6877256"/>
                  <a:pt x="17890928" y="7273399"/>
                </a:cubicBezTo>
                <a:cubicBezTo>
                  <a:pt x="17889671" y="7669542"/>
                  <a:pt x="17933864" y="7726949"/>
                  <a:pt x="17890928" y="8165157"/>
                </a:cubicBezTo>
                <a:cubicBezTo>
                  <a:pt x="17847992" y="8603365"/>
                  <a:pt x="17894178" y="8624648"/>
                  <a:pt x="17890928" y="8959378"/>
                </a:cubicBezTo>
                <a:cubicBezTo>
                  <a:pt x="17887678" y="9294108"/>
                  <a:pt x="17928862" y="9374578"/>
                  <a:pt x="17890928" y="9753600"/>
                </a:cubicBezTo>
                <a:cubicBezTo>
                  <a:pt x="17568039" y="9784533"/>
                  <a:pt x="17398268" y="9762515"/>
                  <a:pt x="17202815" y="9753600"/>
                </a:cubicBezTo>
                <a:cubicBezTo>
                  <a:pt x="17007362" y="9744685"/>
                  <a:pt x="16857375" y="9747138"/>
                  <a:pt x="16693612" y="9753600"/>
                </a:cubicBezTo>
                <a:cubicBezTo>
                  <a:pt x="16529849" y="9760062"/>
                  <a:pt x="15884902" y="9781180"/>
                  <a:pt x="15647681" y="9753600"/>
                </a:cubicBezTo>
                <a:cubicBezTo>
                  <a:pt x="15410460" y="9726020"/>
                  <a:pt x="15176063" y="9768972"/>
                  <a:pt x="14959568" y="9753600"/>
                </a:cubicBezTo>
                <a:cubicBezTo>
                  <a:pt x="14743073" y="9738228"/>
                  <a:pt x="14762882" y="9760095"/>
                  <a:pt x="14629274" y="9753600"/>
                </a:cubicBezTo>
                <a:cubicBezTo>
                  <a:pt x="14495666" y="9747105"/>
                  <a:pt x="14101821" y="9728970"/>
                  <a:pt x="13583343" y="9753600"/>
                </a:cubicBezTo>
                <a:cubicBezTo>
                  <a:pt x="13064865" y="9778230"/>
                  <a:pt x="13354037" y="9740167"/>
                  <a:pt x="13253049" y="9753600"/>
                </a:cubicBezTo>
                <a:cubicBezTo>
                  <a:pt x="13152061" y="9767033"/>
                  <a:pt x="13000532" y="9743983"/>
                  <a:pt x="12922755" y="9753600"/>
                </a:cubicBezTo>
                <a:cubicBezTo>
                  <a:pt x="12844978" y="9763217"/>
                  <a:pt x="12538461" y="9772881"/>
                  <a:pt x="12234642" y="9753600"/>
                </a:cubicBezTo>
                <a:cubicBezTo>
                  <a:pt x="11930823" y="9734319"/>
                  <a:pt x="11786697" y="9765374"/>
                  <a:pt x="11367620" y="9753600"/>
                </a:cubicBezTo>
                <a:cubicBezTo>
                  <a:pt x="10948543" y="9741826"/>
                  <a:pt x="10679311" y="9703810"/>
                  <a:pt x="10321689" y="9753600"/>
                </a:cubicBezTo>
                <a:cubicBezTo>
                  <a:pt x="9964067" y="9803390"/>
                  <a:pt x="10082965" y="9747587"/>
                  <a:pt x="9991395" y="9753600"/>
                </a:cubicBezTo>
                <a:cubicBezTo>
                  <a:pt x="9899825" y="9759613"/>
                  <a:pt x="9904219" y="9754472"/>
                  <a:pt x="9840010" y="9753600"/>
                </a:cubicBezTo>
                <a:cubicBezTo>
                  <a:pt x="9775802" y="9752728"/>
                  <a:pt x="9205465" y="9769976"/>
                  <a:pt x="8794079" y="9753600"/>
                </a:cubicBezTo>
                <a:cubicBezTo>
                  <a:pt x="8382693" y="9737224"/>
                  <a:pt x="8589384" y="9754081"/>
                  <a:pt x="8463785" y="9753600"/>
                </a:cubicBezTo>
                <a:cubicBezTo>
                  <a:pt x="8338186" y="9753119"/>
                  <a:pt x="8352944" y="9760296"/>
                  <a:pt x="8312400" y="9753600"/>
                </a:cubicBezTo>
                <a:cubicBezTo>
                  <a:pt x="8271856" y="9746904"/>
                  <a:pt x="7620707" y="9726587"/>
                  <a:pt x="7445378" y="9753600"/>
                </a:cubicBezTo>
                <a:cubicBezTo>
                  <a:pt x="7270049" y="9780613"/>
                  <a:pt x="7338304" y="9756974"/>
                  <a:pt x="7293994" y="9753600"/>
                </a:cubicBezTo>
                <a:cubicBezTo>
                  <a:pt x="7249684" y="9750226"/>
                  <a:pt x="6569691" y="9777369"/>
                  <a:pt x="6248063" y="9753600"/>
                </a:cubicBezTo>
                <a:cubicBezTo>
                  <a:pt x="5926435" y="9729831"/>
                  <a:pt x="5749613" y="9735663"/>
                  <a:pt x="5559950" y="9753600"/>
                </a:cubicBezTo>
                <a:cubicBezTo>
                  <a:pt x="5370287" y="9771537"/>
                  <a:pt x="5294656" y="9752394"/>
                  <a:pt x="5050747" y="9753600"/>
                </a:cubicBezTo>
                <a:cubicBezTo>
                  <a:pt x="4806838" y="9754806"/>
                  <a:pt x="4932080" y="9750477"/>
                  <a:pt x="4899362" y="9753600"/>
                </a:cubicBezTo>
                <a:cubicBezTo>
                  <a:pt x="4866645" y="9756723"/>
                  <a:pt x="4782322" y="9757711"/>
                  <a:pt x="4747977" y="9753600"/>
                </a:cubicBezTo>
                <a:cubicBezTo>
                  <a:pt x="4713633" y="9749489"/>
                  <a:pt x="4393028" y="9761357"/>
                  <a:pt x="4059864" y="9753600"/>
                </a:cubicBezTo>
                <a:cubicBezTo>
                  <a:pt x="3726700" y="9745843"/>
                  <a:pt x="3415327" y="9772346"/>
                  <a:pt x="3192843" y="9753600"/>
                </a:cubicBezTo>
                <a:cubicBezTo>
                  <a:pt x="2970359" y="9734854"/>
                  <a:pt x="2745392" y="9721332"/>
                  <a:pt x="2504730" y="9753600"/>
                </a:cubicBezTo>
                <a:cubicBezTo>
                  <a:pt x="2264068" y="9785868"/>
                  <a:pt x="1926235" y="9791958"/>
                  <a:pt x="1637708" y="9753600"/>
                </a:cubicBezTo>
                <a:cubicBezTo>
                  <a:pt x="1349181" y="9715242"/>
                  <a:pt x="1046169" y="9752113"/>
                  <a:pt x="770686" y="9753600"/>
                </a:cubicBezTo>
                <a:cubicBezTo>
                  <a:pt x="495203" y="9755087"/>
                  <a:pt x="205058" y="9766438"/>
                  <a:pt x="0" y="9753600"/>
                </a:cubicBezTo>
                <a:cubicBezTo>
                  <a:pt x="29036" y="9570209"/>
                  <a:pt x="-28057" y="9381577"/>
                  <a:pt x="0" y="9154450"/>
                </a:cubicBezTo>
                <a:cubicBezTo>
                  <a:pt x="28057" y="8927323"/>
                  <a:pt x="28289" y="8694002"/>
                  <a:pt x="0" y="8360229"/>
                </a:cubicBezTo>
                <a:cubicBezTo>
                  <a:pt x="-28289" y="8026456"/>
                  <a:pt x="-5871" y="8067203"/>
                  <a:pt x="0" y="7858615"/>
                </a:cubicBezTo>
                <a:cubicBezTo>
                  <a:pt x="5871" y="7650027"/>
                  <a:pt x="314" y="7447050"/>
                  <a:pt x="0" y="7161929"/>
                </a:cubicBezTo>
                <a:cubicBezTo>
                  <a:pt x="-314" y="6876808"/>
                  <a:pt x="-18349" y="6863091"/>
                  <a:pt x="0" y="6660315"/>
                </a:cubicBezTo>
                <a:cubicBezTo>
                  <a:pt x="18349" y="6457539"/>
                  <a:pt x="42268" y="6159130"/>
                  <a:pt x="0" y="5768558"/>
                </a:cubicBezTo>
                <a:cubicBezTo>
                  <a:pt x="-42268" y="5377986"/>
                  <a:pt x="15504" y="5331321"/>
                  <a:pt x="0" y="4974336"/>
                </a:cubicBezTo>
                <a:cubicBezTo>
                  <a:pt x="-15504" y="4617351"/>
                  <a:pt x="24631" y="4477518"/>
                  <a:pt x="0" y="4277650"/>
                </a:cubicBezTo>
                <a:cubicBezTo>
                  <a:pt x="-24631" y="4077782"/>
                  <a:pt x="-11816" y="3926028"/>
                  <a:pt x="0" y="3776037"/>
                </a:cubicBezTo>
                <a:cubicBezTo>
                  <a:pt x="11816" y="3626046"/>
                  <a:pt x="18284" y="3543417"/>
                  <a:pt x="0" y="3371959"/>
                </a:cubicBezTo>
                <a:cubicBezTo>
                  <a:pt x="-18284" y="3200501"/>
                  <a:pt x="-7165" y="2814291"/>
                  <a:pt x="0" y="2577737"/>
                </a:cubicBezTo>
                <a:cubicBezTo>
                  <a:pt x="7165" y="2341183"/>
                  <a:pt x="-23276" y="2042748"/>
                  <a:pt x="0" y="1685979"/>
                </a:cubicBezTo>
                <a:cubicBezTo>
                  <a:pt x="23276" y="1329210"/>
                  <a:pt x="37627" y="1200210"/>
                  <a:pt x="0" y="794222"/>
                </a:cubicBezTo>
                <a:cubicBezTo>
                  <a:pt x="-37627" y="388234"/>
                  <a:pt x="27847" y="385089"/>
                  <a:pt x="0" y="0"/>
                </a:cubicBezTo>
                <a:close/>
              </a:path>
              <a:path w="17890928" h="9753600" stroke="0" extrusionOk="0">
                <a:moveTo>
                  <a:pt x="0" y="0"/>
                </a:moveTo>
                <a:cubicBezTo>
                  <a:pt x="244048" y="16374"/>
                  <a:pt x="393807" y="-825"/>
                  <a:pt x="509203" y="0"/>
                </a:cubicBezTo>
                <a:cubicBezTo>
                  <a:pt x="624599" y="825"/>
                  <a:pt x="629768" y="-4673"/>
                  <a:pt x="660588" y="0"/>
                </a:cubicBezTo>
                <a:cubicBezTo>
                  <a:pt x="691408" y="4673"/>
                  <a:pt x="1278650" y="25285"/>
                  <a:pt x="1706519" y="0"/>
                </a:cubicBezTo>
                <a:cubicBezTo>
                  <a:pt x="2134388" y="-25285"/>
                  <a:pt x="1984966" y="21989"/>
                  <a:pt x="2215723" y="0"/>
                </a:cubicBezTo>
                <a:cubicBezTo>
                  <a:pt x="2446480" y="-21989"/>
                  <a:pt x="2481781" y="-6401"/>
                  <a:pt x="2724926" y="0"/>
                </a:cubicBezTo>
                <a:cubicBezTo>
                  <a:pt x="2968071" y="6401"/>
                  <a:pt x="3392034" y="46619"/>
                  <a:pt x="3770857" y="0"/>
                </a:cubicBezTo>
                <a:cubicBezTo>
                  <a:pt x="4149680" y="-46619"/>
                  <a:pt x="3985775" y="-14499"/>
                  <a:pt x="4101151" y="0"/>
                </a:cubicBezTo>
                <a:cubicBezTo>
                  <a:pt x="4216527" y="14499"/>
                  <a:pt x="4936016" y="-9209"/>
                  <a:pt x="5147082" y="0"/>
                </a:cubicBezTo>
                <a:cubicBezTo>
                  <a:pt x="5358148" y="9209"/>
                  <a:pt x="5847318" y="12839"/>
                  <a:pt x="6193014" y="0"/>
                </a:cubicBezTo>
                <a:cubicBezTo>
                  <a:pt x="6538710" y="-12839"/>
                  <a:pt x="6676457" y="15027"/>
                  <a:pt x="6881126" y="0"/>
                </a:cubicBezTo>
                <a:cubicBezTo>
                  <a:pt x="7085795" y="-15027"/>
                  <a:pt x="7480139" y="-20698"/>
                  <a:pt x="7927057" y="0"/>
                </a:cubicBezTo>
                <a:cubicBezTo>
                  <a:pt x="8373975" y="20698"/>
                  <a:pt x="8231246" y="17586"/>
                  <a:pt x="8436261" y="0"/>
                </a:cubicBezTo>
                <a:cubicBezTo>
                  <a:pt x="8641276" y="-17586"/>
                  <a:pt x="8695775" y="-12443"/>
                  <a:pt x="8945464" y="0"/>
                </a:cubicBezTo>
                <a:cubicBezTo>
                  <a:pt x="9195153" y="12443"/>
                  <a:pt x="9497363" y="27971"/>
                  <a:pt x="9812486" y="0"/>
                </a:cubicBezTo>
                <a:cubicBezTo>
                  <a:pt x="10127609" y="-27971"/>
                  <a:pt x="10193890" y="-20770"/>
                  <a:pt x="10321689" y="0"/>
                </a:cubicBezTo>
                <a:cubicBezTo>
                  <a:pt x="10449488" y="20770"/>
                  <a:pt x="10999445" y="-49233"/>
                  <a:pt x="11367620" y="0"/>
                </a:cubicBezTo>
                <a:cubicBezTo>
                  <a:pt x="11735795" y="49233"/>
                  <a:pt x="11992253" y="47533"/>
                  <a:pt x="12413552" y="0"/>
                </a:cubicBezTo>
                <a:cubicBezTo>
                  <a:pt x="12834851" y="-47533"/>
                  <a:pt x="12890115" y="28886"/>
                  <a:pt x="13101664" y="0"/>
                </a:cubicBezTo>
                <a:cubicBezTo>
                  <a:pt x="13313213" y="-28886"/>
                  <a:pt x="13402870" y="19012"/>
                  <a:pt x="13610868" y="0"/>
                </a:cubicBezTo>
                <a:cubicBezTo>
                  <a:pt x="13818866" y="-19012"/>
                  <a:pt x="13705517" y="2748"/>
                  <a:pt x="13762252" y="0"/>
                </a:cubicBezTo>
                <a:cubicBezTo>
                  <a:pt x="13818987" y="-2748"/>
                  <a:pt x="13932949" y="-13963"/>
                  <a:pt x="14092546" y="0"/>
                </a:cubicBezTo>
                <a:cubicBezTo>
                  <a:pt x="14252143" y="13963"/>
                  <a:pt x="14319100" y="-12346"/>
                  <a:pt x="14422840" y="0"/>
                </a:cubicBezTo>
                <a:cubicBezTo>
                  <a:pt x="14526580" y="12346"/>
                  <a:pt x="14750036" y="-4359"/>
                  <a:pt x="14932044" y="0"/>
                </a:cubicBezTo>
                <a:cubicBezTo>
                  <a:pt x="15114052" y="4359"/>
                  <a:pt x="15554065" y="-4726"/>
                  <a:pt x="15977975" y="0"/>
                </a:cubicBezTo>
                <a:cubicBezTo>
                  <a:pt x="16401885" y="4726"/>
                  <a:pt x="16411695" y="13620"/>
                  <a:pt x="16666088" y="0"/>
                </a:cubicBezTo>
                <a:cubicBezTo>
                  <a:pt x="16920481" y="-13620"/>
                  <a:pt x="16954846" y="-24420"/>
                  <a:pt x="17175291" y="0"/>
                </a:cubicBezTo>
                <a:cubicBezTo>
                  <a:pt x="17395736" y="24420"/>
                  <a:pt x="17702077" y="7423"/>
                  <a:pt x="17890928" y="0"/>
                </a:cubicBezTo>
                <a:cubicBezTo>
                  <a:pt x="17907800" y="181152"/>
                  <a:pt x="17871809" y="237953"/>
                  <a:pt x="17890928" y="404078"/>
                </a:cubicBezTo>
                <a:cubicBezTo>
                  <a:pt x="17910047" y="570203"/>
                  <a:pt x="17912932" y="928031"/>
                  <a:pt x="17890928" y="1198299"/>
                </a:cubicBezTo>
                <a:cubicBezTo>
                  <a:pt x="17868924" y="1468567"/>
                  <a:pt x="17880509" y="1419796"/>
                  <a:pt x="17890928" y="1602377"/>
                </a:cubicBezTo>
                <a:cubicBezTo>
                  <a:pt x="17901347" y="1784958"/>
                  <a:pt x="17874804" y="1963716"/>
                  <a:pt x="17890928" y="2201527"/>
                </a:cubicBezTo>
                <a:cubicBezTo>
                  <a:pt x="17907053" y="2439338"/>
                  <a:pt x="17854163" y="2873510"/>
                  <a:pt x="17890928" y="3093285"/>
                </a:cubicBezTo>
                <a:cubicBezTo>
                  <a:pt x="17927693" y="3313060"/>
                  <a:pt x="17915922" y="3636022"/>
                  <a:pt x="17890928" y="3789970"/>
                </a:cubicBezTo>
                <a:cubicBezTo>
                  <a:pt x="17865934" y="3943919"/>
                  <a:pt x="17854933" y="4238154"/>
                  <a:pt x="17890928" y="4584192"/>
                </a:cubicBezTo>
                <a:cubicBezTo>
                  <a:pt x="17926923" y="4930230"/>
                  <a:pt x="17919216" y="5023859"/>
                  <a:pt x="17890928" y="5183342"/>
                </a:cubicBezTo>
                <a:cubicBezTo>
                  <a:pt x="17862641" y="5342825"/>
                  <a:pt x="17862442" y="5536666"/>
                  <a:pt x="17890928" y="5880027"/>
                </a:cubicBezTo>
                <a:cubicBezTo>
                  <a:pt x="17919414" y="6223389"/>
                  <a:pt x="17863351" y="6462338"/>
                  <a:pt x="17890928" y="6771785"/>
                </a:cubicBezTo>
                <a:cubicBezTo>
                  <a:pt x="17918505" y="7081232"/>
                  <a:pt x="17908395" y="7054186"/>
                  <a:pt x="17890928" y="7273399"/>
                </a:cubicBezTo>
                <a:cubicBezTo>
                  <a:pt x="17873461" y="7492612"/>
                  <a:pt x="17874143" y="7812711"/>
                  <a:pt x="17890928" y="8067621"/>
                </a:cubicBezTo>
                <a:cubicBezTo>
                  <a:pt x="17907713" y="8322531"/>
                  <a:pt x="17902420" y="8395943"/>
                  <a:pt x="17890928" y="8569234"/>
                </a:cubicBezTo>
                <a:cubicBezTo>
                  <a:pt x="17879436" y="8742525"/>
                  <a:pt x="17841429" y="9436573"/>
                  <a:pt x="17890928" y="9753600"/>
                </a:cubicBezTo>
                <a:cubicBezTo>
                  <a:pt x="17626650" y="9737311"/>
                  <a:pt x="17296625" y="9785775"/>
                  <a:pt x="17023906" y="9753600"/>
                </a:cubicBezTo>
                <a:cubicBezTo>
                  <a:pt x="16751187" y="9721425"/>
                  <a:pt x="16780403" y="9768578"/>
                  <a:pt x="16693612" y="9753600"/>
                </a:cubicBezTo>
                <a:cubicBezTo>
                  <a:pt x="16606821" y="9738622"/>
                  <a:pt x="16003155" y="9738966"/>
                  <a:pt x="15647681" y="9753600"/>
                </a:cubicBezTo>
                <a:cubicBezTo>
                  <a:pt x="15292207" y="9768234"/>
                  <a:pt x="15166866" y="9731288"/>
                  <a:pt x="14959568" y="9753600"/>
                </a:cubicBezTo>
                <a:cubicBezTo>
                  <a:pt x="14752270" y="9775912"/>
                  <a:pt x="14377575" y="9711368"/>
                  <a:pt x="13913637" y="9753600"/>
                </a:cubicBezTo>
                <a:cubicBezTo>
                  <a:pt x="13449699" y="9795832"/>
                  <a:pt x="13258060" y="9728579"/>
                  <a:pt x="13046615" y="9753600"/>
                </a:cubicBezTo>
                <a:cubicBezTo>
                  <a:pt x="12835170" y="9778621"/>
                  <a:pt x="12639618" y="9748946"/>
                  <a:pt x="12537412" y="9753600"/>
                </a:cubicBezTo>
                <a:cubicBezTo>
                  <a:pt x="12435206" y="9758254"/>
                  <a:pt x="11858247" y="9745246"/>
                  <a:pt x="11670390" y="9753600"/>
                </a:cubicBezTo>
                <a:cubicBezTo>
                  <a:pt x="11482533" y="9761954"/>
                  <a:pt x="11486246" y="9768356"/>
                  <a:pt x="11340096" y="9753600"/>
                </a:cubicBezTo>
                <a:cubicBezTo>
                  <a:pt x="11193946" y="9738844"/>
                  <a:pt x="10863510" y="9778382"/>
                  <a:pt x="10651983" y="9753600"/>
                </a:cubicBezTo>
                <a:cubicBezTo>
                  <a:pt x="10440456" y="9728818"/>
                  <a:pt x="10549297" y="9752021"/>
                  <a:pt x="10500599" y="9753600"/>
                </a:cubicBezTo>
                <a:cubicBezTo>
                  <a:pt x="10451901" y="9755179"/>
                  <a:pt x="9741329" y="9748745"/>
                  <a:pt x="9454667" y="9753600"/>
                </a:cubicBezTo>
                <a:cubicBezTo>
                  <a:pt x="9168005" y="9758455"/>
                  <a:pt x="9040567" y="9745824"/>
                  <a:pt x="8766555" y="9753600"/>
                </a:cubicBezTo>
                <a:cubicBezTo>
                  <a:pt x="8492543" y="9761376"/>
                  <a:pt x="8196459" y="9704470"/>
                  <a:pt x="7720624" y="9753600"/>
                </a:cubicBezTo>
                <a:cubicBezTo>
                  <a:pt x="7244789" y="9802730"/>
                  <a:pt x="7456984" y="9769784"/>
                  <a:pt x="7211420" y="9753600"/>
                </a:cubicBezTo>
                <a:cubicBezTo>
                  <a:pt x="6965856" y="9737416"/>
                  <a:pt x="7036577" y="9766347"/>
                  <a:pt x="6881126" y="9753600"/>
                </a:cubicBezTo>
                <a:cubicBezTo>
                  <a:pt x="6725675" y="9740853"/>
                  <a:pt x="6413897" y="9787519"/>
                  <a:pt x="6193014" y="9753600"/>
                </a:cubicBezTo>
                <a:cubicBezTo>
                  <a:pt x="5972131" y="9719681"/>
                  <a:pt x="5601136" y="9769700"/>
                  <a:pt x="5325992" y="9753600"/>
                </a:cubicBezTo>
                <a:cubicBezTo>
                  <a:pt x="5050848" y="9737500"/>
                  <a:pt x="4564670" y="9797149"/>
                  <a:pt x="4280060" y="9753600"/>
                </a:cubicBezTo>
                <a:cubicBezTo>
                  <a:pt x="3995450" y="9710051"/>
                  <a:pt x="3673872" y="9755061"/>
                  <a:pt x="3413039" y="9753600"/>
                </a:cubicBezTo>
                <a:cubicBezTo>
                  <a:pt x="3152206" y="9752139"/>
                  <a:pt x="2653722" y="9710306"/>
                  <a:pt x="2367107" y="9753600"/>
                </a:cubicBezTo>
                <a:cubicBezTo>
                  <a:pt x="2080492" y="9796894"/>
                  <a:pt x="1826168" y="9743136"/>
                  <a:pt x="1500086" y="9753600"/>
                </a:cubicBezTo>
                <a:cubicBezTo>
                  <a:pt x="1174004" y="9764064"/>
                  <a:pt x="1277532" y="9761535"/>
                  <a:pt x="1169791" y="9753600"/>
                </a:cubicBezTo>
                <a:cubicBezTo>
                  <a:pt x="1062051" y="9745665"/>
                  <a:pt x="432873" y="9804676"/>
                  <a:pt x="0" y="9753600"/>
                </a:cubicBezTo>
                <a:cubicBezTo>
                  <a:pt x="7082" y="9545051"/>
                  <a:pt x="21282" y="9423380"/>
                  <a:pt x="0" y="9154450"/>
                </a:cubicBezTo>
                <a:cubicBezTo>
                  <a:pt x="-21282" y="8885520"/>
                  <a:pt x="7609" y="8625389"/>
                  <a:pt x="0" y="8457765"/>
                </a:cubicBezTo>
                <a:cubicBezTo>
                  <a:pt x="-7609" y="8290141"/>
                  <a:pt x="-10273" y="8229541"/>
                  <a:pt x="0" y="8053687"/>
                </a:cubicBezTo>
                <a:cubicBezTo>
                  <a:pt x="10273" y="7877833"/>
                  <a:pt x="2225" y="7752663"/>
                  <a:pt x="0" y="7454537"/>
                </a:cubicBezTo>
                <a:cubicBezTo>
                  <a:pt x="-2225" y="7156411"/>
                  <a:pt x="-12550" y="7004320"/>
                  <a:pt x="0" y="6660315"/>
                </a:cubicBezTo>
                <a:cubicBezTo>
                  <a:pt x="12550" y="6316310"/>
                  <a:pt x="-11516" y="6402584"/>
                  <a:pt x="0" y="6158702"/>
                </a:cubicBezTo>
                <a:cubicBezTo>
                  <a:pt x="11516" y="5914820"/>
                  <a:pt x="31334" y="5682588"/>
                  <a:pt x="0" y="5266944"/>
                </a:cubicBezTo>
                <a:cubicBezTo>
                  <a:pt x="-31334" y="4851300"/>
                  <a:pt x="6236" y="4751213"/>
                  <a:pt x="0" y="4375186"/>
                </a:cubicBezTo>
                <a:cubicBezTo>
                  <a:pt x="-6236" y="3999159"/>
                  <a:pt x="-24156" y="3892165"/>
                  <a:pt x="0" y="3678501"/>
                </a:cubicBezTo>
                <a:cubicBezTo>
                  <a:pt x="24156" y="3464838"/>
                  <a:pt x="-37212" y="3136389"/>
                  <a:pt x="0" y="2786743"/>
                </a:cubicBezTo>
                <a:cubicBezTo>
                  <a:pt x="37212" y="2437097"/>
                  <a:pt x="22345" y="2289518"/>
                  <a:pt x="0" y="2090057"/>
                </a:cubicBezTo>
                <a:cubicBezTo>
                  <a:pt x="-22345" y="1890596"/>
                  <a:pt x="29830" y="1508247"/>
                  <a:pt x="0" y="1295835"/>
                </a:cubicBezTo>
                <a:cubicBezTo>
                  <a:pt x="-29830" y="1083423"/>
                  <a:pt x="-18059" y="990132"/>
                  <a:pt x="0" y="891758"/>
                </a:cubicBezTo>
                <a:cubicBezTo>
                  <a:pt x="18059" y="793384"/>
                  <a:pt x="17771" y="2961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85251A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venir roman" panose="020B0503020203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06884" y="2242584"/>
            <a:ext cx="8674232" cy="576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898"/>
              </a:lnSpc>
              <a:spcBef>
                <a:spcPct val="0"/>
              </a:spcBef>
            </a:pPr>
            <a:r>
              <a:rPr lang="ar" sz="3600" b="1" spc="22" dirty="0">
                <a:solidFill>
                  <a:schemeClr val="tx2"/>
                </a:solidFill>
                <a:latin typeface="Glacial Indifference"/>
              </a:rPr>
              <a:t>جدول زمني مؤقت لل</a:t>
            </a:r>
            <a:r>
              <a:rPr lang="ar-DZ" sz="3600" b="1" spc="22" dirty="0">
                <a:solidFill>
                  <a:schemeClr val="tx2"/>
                </a:solidFill>
                <a:latin typeface="Glacial Indifference"/>
              </a:rPr>
              <a:t>ا</a:t>
            </a:r>
            <a:r>
              <a:rPr lang="ar-OM" sz="3600" b="1" spc="22" dirty="0" err="1">
                <a:solidFill>
                  <a:schemeClr val="tx2"/>
                </a:solidFill>
                <a:latin typeface="Glacial Indifference"/>
              </a:rPr>
              <a:t>نطلاق</a:t>
            </a:r>
            <a:endParaRPr lang="ar" sz="3600" b="1" spc="22" dirty="0">
              <a:solidFill>
                <a:schemeClr val="tx2"/>
              </a:solidFill>
              <a:latin typeface="Glacial Indifferenc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86200" y="682842"/>
            <a:ext cx="1386918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spc="24" dirty="0">
                <a:solidFill>
                  <a:schemeClr val="accent4"/>
                </a:solidFill>
                <a:latin typeface="Avenir Bold"/>
              </a:rPr>
              <a:t>أي جدول زمني لصندوق الانطلاق؟</a:t>
            </a:r>
            <a:endParaRPr lang="ar-DZ" sz="4800" spc="24" dirty="0">
              <a:solidFill>
                <a:schemeClr val="accent4"/>
              </a:solidFill>
              <a:latin typeface="Avenir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5544800" y="7810500"/>
            <a:ext cx="2452911" cy="238341"/>
            <a:chOff x="0" y="0"/>
            <a:chExt cx="4552281" cy="442330"/>
          </a:xfrm>
          <a:solidFill>
            <a:schemeClr val="tx2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52281" cy="442329"/>
            </a:xfrm>
            <a:custGeom>
              <a:avLst/>
              <a:gdLst/>
              <a:ahLst/>
              <a:cxnLst/>
              <a:rect l="l" t="t" r="r" b="b"/>
              <a:pathLst>
                <a:path w="4552281" h="442329">
                  <a:moveTo>
                    <a:pt x="0" y="0"/>
                  </a:moveTo>
                  <a:lnTo>
                    <a:pt x="4552281" y="0"/>
                  </a:lnTo>
                  <a:lnTo>
                    <a:pt x="4552281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106400" y="7810500"/>
            <a:ext cx="2444617" cy="238341"/>
            <a:chOff x="0" y="0"/>
            <a:chExt cx="4536888" cy="442330"/>
          </a:xfrm>
          <a:solidFill>
            <a:schemeClr val="accent3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36888" cy="442329"/>
            </a:xfrm>
            <a:custGeom>
              <a:avLst/>
              <a:gdLst/>
              <a:ahLst/>
              <a:cxnLst/>
              <a:rect l="l" t="t" r="r" b="b"/>
              <a:pathLst>
                <a:path w="4536888" h="442329">
                  <a:moveTo>
                    <a:pt x="0" y="0"/>
                  </a:moveTo>
                  <a:lnTo>
                    <a:pt x="4536888" y="0"/>
                  </a:lnTo>
                  <a:lnTo>
                    <a:pt x="4536888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668000" y="7806075"/>
            <a:ext cx="2441099" cy="238341"/>
            <a:chOff x="0" y="0"/>
            <a:chExt cx="4530360" cy="442330"/>
          </a:xfrm>
          <a:solidFill>
            <a:schemeClr val="accent2"/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30360" cy="442329"/>
            </a:xfrm>
            <a:custGeom>
              <a:avLst/>
              <a:gdLst/>
              <a:ahLst/>
              <a:cxnLst/>
              <a:rect l="l" t="t" r="r" b="b"/>
              <a:pathLst>
                <a:path w="4530360" h="442329">
                  <a:moveTo>
                    <a:pt x="0" y="0"/>
                  </a:moveTo>
                  <a:lnTo>
                    <a:pt x="4530360" y="0"/>
                  </a:lnTo>
                  <a:lnTo>
                    <a:pt x="4530360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352800" y="7805497"/>
            <a:ext cx="2470629" cy="238341"/>
            <a:chOff x="0" y="0"/>
            <a:chExt cx="4585164" cy="442330"/>
          </a:xfrm>
          <a:solidFill>
            <a:schemeClr val="accent6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81000" y="7812352"/>
            <a:ext cx="2970353" cy="226748"/>
            <a:chOff x="0" y="0"/>
            <a:chExt cx="4585164" cy="442330"/>
          </a:xfrm>
          <a:solidFill>
            <a:schemeClr val="accent1"/>
          </a:solidFill>
        </p:grpSpPr>
        <p:sp>
          <p:nvSpPr>
            <p:cNvPr id="45" name="Freeform 45"/>
            <p:cNvSpPr/>
            <p:nvPr/>
          </p:nvSpPr>
          <p:spPr>
            <a:xfrm>
              <a:off x="0" y="0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111" name="TextBox 111"/>
          <p:cNvSpPr txBox="1"/>
          <p:nvPr/>
        </p:nvSpPr>
        <p:spPr>
          <a:xfrm>
            <a:off x="3014956" y="4711390"/>
            <a:ext cx="1665700" cy="28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98"/>
              </a:lnSpc>
            </a:pPr>
            <a:endParaRPr lang="en-US" sz="2000" dirty="0">
              <a:solidFill>
                <a:srgbClr val="404040"/>
              </a:solidFill>
              <a:latin typeface="Avenir Bold"/>
            </a:endParaRPr>
          </a:p>
        </p:txBody>
      </p:sp>
      <p:sp>
        <p:nvSpPr>
          <p:cNvPr id="119" name="AutoShape 119"/>
          <p:cNvSpPr/>
          <p:nvPr/>
        </p:nvSpPr>
        <p:spPr>
          <a:xfrm flipH="1" flipV="1">
            <a:off x="354467" y="5753749"/>
            <a:ext cx="7153" cy="2285351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F50463AC-9313-73CA-69B6-7718AF034FDC}"/>
              </a:ext>
            </a:extLst>
          </p:cNvPr>
          <p:cNvGrpSpPr/>
          <p:nvPr/>
        </p:nvGrpSpPr>
        <p:grpSpPr>
          <a:xfrm>
            <a:off x="8229600" y="7806075"/>
            <a:ext cx="2470629" cy="238341"/>
            <a:chOff x="0" y="0"/>
            <a:chExt cx="4585164" cy="442330"/>
          </a:xfrm>
          <a:solidFill>
            <a:schemeClr val="accent4"/>
          </a:solidFill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F28A7E29-C287-4BFB-EA80-A4DBB553D756}"/>
                </a:ext>
              </a:extLst>
            </p:cNvPr>
            <p:cNvSpPr/>
            <p:nvPr/>
          </p:nvSpPr>
          <p:spPr>
            <a:xfrm>
              <a:off x="0" y="0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47" name="Group 26">
            <a:extLst>
              <a:ext uri="{FF2B5EF4-FFF2-40B4-BE49-F238E27FC236}">
                <a16:creationId xmlns:a16="http://schemas.microsoft.com/office/drawing/2014/main" id="{62C6005A-C00E-03D3-C78A-C8E020D8B86B}"/>
              </a:ext>
            </a:extLst>
          </p:cNvPr>
          <p:cNvGrpSpPr/>
          <p:nvPr/>
        </p:nvGrpSpPr>
        <p:grpSpPr>
          <a:xfrm>
            <a:off x="5791200" y="7805497"/>
            <a:ext cx="2447005" cy="238341"/>
            <a:chOff x="0" y="0"/>
            <a:chExt cx="4541320" cy="442330"/>
          </a:xfrm>
          <a:solidFill>
            <a:schemeClr val="accent5"/>
          </a:solidFill>
        </p:grpSpPr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B0CD963C-B06D-26E9-048D-F2AD70198450}"/>
                </a:ext>
              </a:extLst>
            </p:cNvPr>
            <p:cNvSpPr/>
            <p:nvPr/>
          </p:nvSpPr>
          <p:spPr>
            <a:xfrm>
              <a:off x="0" y="0"/>
              <a:ext cx="4541320" cy="442329"/>
            </a:xfrm>
            <a:custGeom>
              <a:avLst/>
              <a:gdLst/>
              <a:ahLst/>
              <a:cxnLst/>
              <a:rect l="l" t="t" r="r" b="b"/>
              <a:pathLst>
                <a:path w="4541320" h="442329">
                  <a:moveTo>
                    <a:pt x="0" y="0"/>
                  </a:moveTo>
                  <a:lnTo>
                    <a:pt x="4541320" y="0"/>
                  </a:lnTo>
                  <a:lnTo>
                    <a:pt x="4541320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70453316-4875-D275-7A06-34B463AB8E3B}"/>
              </a:ext>
            </a:extLst>
          </p:cNvPr>
          <p:cNvGrpSpPr/>
          <p:nvPr/>
        </p:nvGrpSpPr>
        <p:grpSpPr>
          <a:xfrm>
            <a:off x="6461028" y="5887667"/>
            <a:ext cx="4153155" cy="476919"/>
            <a:chOff x="991882" y="-151989"/>
            <a:chExt cx="4585164" cy="442329"/>
          </a:xfrm>
          <a:solidFill>
            <a:schemeClr val="accent4"/>
          </a:solidFill>
        </p:grpSpPr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F22E9C7C-7C2F-4A16-65CD-D2FF2F5F1ED9}"/>
                </a:ext>
              </a:extLst>
            </p:cNvPr>
            <p:cNvSpPr/>
            <p:nvPr/>
          </p:nvSpPr>
          <p:spPr>
            <a:xfrm>
              <a:off x="991882" y="-151989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ar-DZ" sz="2000" b="1" dirty="0"/>
                <a:t> </a:t>
              </a:r>
              <a:r>
                <a:rPr lang="ar" sz="2000" b="1" dirty="0"/>
                <a:t>كل شهرين CAF</a:t>
              </a:r>
              <a:r>
                <a:rPr lang="ar-DZ" sz="2000" b="1" dirty="0"/>
                <a:t> </a:t>
              </a:r>
              <a:endParaRPr lang="ar" sz="2000" b="1" dirty="0"/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8C8ED070-7EF2-0DD3-BAA8-5759430CF1BA}"/>
              </a:ext>
            </a:extLst>
          </p:cNvPr>
          <p:cNvGrpSpPr/>
          <p:nvPr/>
        </p:nvGrpSpPr>
        <p:grpSpPr>
          <a:xfrm>
            <a:off x="4495800" y="6681925"/>
            <a:ext cx="9289247" cy="784959"/>
            <a:chOff x="0" y="-166320"/>
            <a:chExt cx="4530360" cy="608649"/>
          </a:xfrm>
          <a:solidFill>
            <a:schemeClr val="accent2"/>
          </a:solidFill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CA750-17B2-DB59-129F-6593A7FCB991}"/>
                </a:ext>
              </a:extLst>
            </p:cNvPr>
            <p:cNvSpPr/>
            <p:nvPr/>
          </p:nvSpPr>
          <p:spPr>
            <a:xfrm>
              <a:off x="0" y="-166320"/>
              <a:ext cx="4530360" cy="608649"/>
            </a:xfrm>
            <a:custGeom>
              <a:avLst/>
              <a:gdLst/>
              <a:ahLst/>
              <a:cxnLst/>
              <a:rect l="l" t="t" r="r" b="b"/>
              <a:pathLst>
                <a:path w="4530360" h="442329">
                  <a:moveTo>
                    <a:pt x="0" y="0"/>
                  </a:moveTo>
                  <a:lnTo>
                    <a:pt x="4530360" y="0"/>
                  </a:lnTo>
                  <a:lnTo>
                    <a:pt x="4530360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endParaRPr lang="fr-FR" sz="2000" dirty="0"/>
            </a:p>
            <a:p>
              <a:pPr algn="ctr"/>
              <a:r>
                <a:rPr lang="ar" sz="2800" b="1" dirty="0"/>
                <a:t>ال</a:t>
              </a:r>
              <a:r>
                <a:rPr lang="ar-SA" sz="2800" b="1" dirty="0" err="1"/>
                <a:t>تفديم</a:t>
              </a:r>
              <a:r>
                <a:rPr lang="ar-SA" sz="2800" b="1" dirty="0"/>
                <a:t> </a:t>
              </a:r>
              <a:r>
                <a:rPr lang="ar" sz="2800" b="1" dirty="0"/>
                <a:t>على طول </a:t>
              </a:r>
              <a:r>
                <a:rPr lang="ar-DZ" sz="2800" b="1" dirty="0"/>
                <a:t>الممر</a:t>
              </a:r>
              <a:r>
                <a:rPr lang="ar" sz="2800" b="1" dirty="0"/>
                <a:t> ال</a:t>
              </a:r>
              <a:r>
                <a:rPr lang="ar-SA" sz="2800" b="1" dirty="0"/>
                <a:t>زمني</a:t>
              </a:r>
              <a:endParaRPr lang="ar" sz="2800" b="1" dirty="0"/>
            </a:p>
          </p:txBody>
        </p:sp>
      </p:grpSp>
      <p:grpSp>
        <p:nvGrpSpPr>
          <p:cNvPr id="2" name="Group 54">
            <a:extLst>
              <a:ext uri="{FF2B5EF4-FFF2-40B4-BE49-F238E27FC236}">
                <a16:creationId xmlns:a16="http://schemas.microsoft.com/office/drawing/2014/main" id="{940F486E-CBE7-1D8D-8412-41EBE55052AF}"/>
              </a:ext>
            </a:extLst>
          </p:cNvPr>
          <p:cNvGrpSpPr/>
          <p:nvPr/>
        </p:nvGrpSpPr>
        <p:grpSpPr>
          <a:xfrm>
            <a:off x="14478000" y="5964204"/>
            <a:ext cx="3810000" cy="1401054"/>
            <a:chOff x="13137953" y="-38100"/>
            <a:chExt cx="3533454" cy="1868072"/>
          </a:xfrm>
        </p:grpSpPr>
        <p:sp>
          <p:nvSpPr>
            <p:cNvPr id="14" name="TextBox 55">
              <a:extLst>
                <a:ext uri="{FF2B5EF4-FFF2-40B4-BE49-F238E27FC236}">
                  <a16:creationId xmlns:a16="http://schemas.microsoft.com/office/drawing/2014/main" id="{1AA097C8-57A5-E7D8-C01D-B32242916398}"/>
                </a:ext>
              </a:extLst>
            </p:cNvPr>
            <p:cNvSpPr txBox="1"/>
            <p:nvPr/>
          </p:nvSpPr>
          <p:spPr>
            <a:xfrm>
              <a:off x="13137953" y="721976"/>
              <a:ext cx="2959129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ar-OM" b="1" dirty="0"/>
                <a:t>افتتاح</a:t>
              </a:r>
            </a:p>
            <a:p>
              <a:pPr algn="r"/>
              <a:r>
                <a:rPr lang="ar-OM" dirty="0"/>
                <a:t>الدعوة للمشاريع</a:t>
              </a:r>
            </a:p>
            <a:p>
              <a:pPr algn="r"/>
              <a:r>
                <a:rPr lang="ar-OM" dirty="0"/>
                <a:t>على </a:t>
              </a:r>
              <a:r>
                <a:rPr lang="ar-DZ" dirty="0"/>
                <a:t>الانترنت</a:t>
              </a:r>
              <a:endParaRPr lang="en-US" dirty="0">
                <a:solidFill>
                  <a:srgbClr val="404040"/>
                </a:solidFill>
                <a:latin typeface="Avenir Italics"/>
              </a:endParaRPr>
            </a:p>
          </p:txBody>
        </p: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FC52203C-FCF8-7F9D-7B97-21E73AF2DCCB}"/>
                </a:ext>
              </a:extLst>
            </p:cNvPr>
            <p:cNvSpPr txBox="1"/>
            <p:nvPr/>
          </p:nvSpPr>
          <p:spPr>
            <a:xfrm>
              <a:off x="13460642" y="-38100"/>
              <a:ext cx="3210765" cy="7523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98"/>
                </a:lnSpc>
              </a:pPr>
              <a:r>
                <a:rPr lang="en-US" sz="2000" dirty="0">
                  <a:solidFill>
                    <a:schemeClr val="bg1"/>
                  </a:solidFill>
                  <a:latin typeface="Avenir Bold"/>
                </a:rPr>
                <a:t>Mercredi 29 </a:t>
              </a:r>
              <a:r>
                <a:rPr lang="en-US" sz="2000" dirty="0" err="1">
                  <a:solidFill>
                    <a:schemeClr val="bg1"/>
                  </a:solidFill>
                  <a:latin typeface="Avenir Bold"/>
                </a:rPr>
                <a:t>avril</a:t>
              </a:r>
              <a:endParaRPr lang="en-US" sz="2000" dirty="0">
                <a:solidFill>
                  <a:schemeClr val="bg1"/>
                </a:solidFill>
                <a:latin typeface="Avenir Bold"/>
              </a:endParaRPr>
            </a:p>
            <a:p>
              <a:pPr algn="just">
                <a:lnSpc>
                  <a:spcPts val="2198"/>
                </a:lnSpc>
              </a:pPr>
              <a:endParaRPr lang="en-US" sz="2000" dirty="0">
                <a:solidFill>
                  <a:srgbClr val="404040"/>
                </a:solidFill>
                <a:latin typeface="Avenir Bold"/>
              </a:endParaRPr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00454FD1-A607-33EE-C311-11D6FA88B3B9}"/>
              </a:ext>
            </a:extLst>
          </p:cNvPr>
          <p:cNvGrpSpPr/>
          <p:nvPr/>
        </p:nvGrpSpPr>
        <p:grpSpPr>
          <a:xfrm rot="-5400000">
            <a:off x="14654232" y="5632755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615B665-9080-43FB-4D82-2637299CD0DA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2">
            <a:extLst>
              <a:ext uri="{FF2B5EF4-FFF2-40B4-BE49-F238E27FC236}">
                <a16:creationId xmlns:a16="http://schemas.microsoft.com/office/drawing/2014/main" id="{54C70B14-2442-0284-97F6-49ED32316542}"/>
              </a:ext>
            </a:extLst>
          </p:cNvPr>
          <p:cNvGrpSpPr/>
          <p:nvPr/>
        </p:nvGrpSpPr>
        <p:grpSpPr>
          <a:xfrm rot="-5400000">
            <a:off x="17016432" y="5632756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7F73D3A-6DB5-B7D1-F702-D8072298439C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10">
            <a:extLst>
              <a:ext uri="{FF2B5EF4-FFF2-40B4-BE49-F238E27FC236}">
                <a16:creationId xmlns:a16="http://schemas.microsoft.com/office/drawing/2014/main" id="{9F5E2BC9-B6FE-1707-9A57-E811850383B6}"/>
              </a:ext>
            </a:extLst>
          </p:cNvPr>
          <p:cNvGrpSpPr/>
          <p:nvPr/>
        </p:nvGrpSpPr>
        <p:grpSpPr>
          <a:xfrm rot="-5400000">
            <a:off x="15416232" y="5632756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AAFD29B-AFB9-AC8E-26C5-AF370EE35A1F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0AF2DD3F-29E1-135C-21D8-84A01D60D9FF}"/>
              </a:ext>
            </a:extLst>
          </p:cNvPr>
          <p:cNvGrpSpPr/>
          <p:nvPr/>
        </p:nvGrpSpPr>
        <p:grpSpPr>
          <a:xfrm rot="-5400000">
            <a:off x="16178232" y="5632756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8693627-C438-A723-3842-A24B5FE4F575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56">
            <a:extLst>
              <a:ext uri="{FF2B5EF4-FFF2-40B4-BE49-F238E27FC236}">
                <a16:creationId xmlns:a16="http://schemas.microsoft.com/office/drawing/2014/main" id="{DE061E1A-9A06-C28A-BD5B-02136D25018F}"/>
              </a:ext>
            </a:extLst>
          </p:cNvPr>
          <p:cNvSpPr txBox="1"/>
          <p:nvPr/>
        </p:nvSpPr>
        <p:spPr>
          <a:xfrm>
            <a:off x="15816544" y="6027043"/>
            <a:ext cx="346205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8"/>
              </a:lnSpc>
            </a:pPr>
            <a:r>
              <a:rPr lang="ar-DZ" sz="2400" dirty="0">
                <a:solidFill>
                  <a:schemeClr val="bg1"/>
                </a:solidFill>
                <a:latin typeface="Avenir Bold"/>
              </a:rPr>
              <a:t>الأربعاء </a:t>
            </a:r>
            <a:r>
              <a:rPr lang="ar" sz="2400" dirty="0">
                <a:solidFill>
                  <a:schemeClr val="bg1"/>
                </a:solidFill>
                <a:latin typeface="Avenir Bold"/>
              </a:rPr>
              <a:t>29 أبريل</a:t>
            </a:r>
            <a:endParaRPr lang="en-US" sz="2400" dirty="0">
              <a:solidFill>
                <a:schemeClr val="bg1"/>
              </a:solidFill>
              <a:latin typeface="Avenir Bold"/>
            </a:endParaRPr>
          </a:p>
          <a:p>
            <a:pPr algn="just">
              <a:lnSpc>
                <a:spcPts val="2198"/>
              </a:lnSpc>
            </a:pPr>
            <a:endParaRPr lang="en-US" sz="2000" dirty="0">
              <a:solidFill>
                <a:srgbClr val="404040"/>
              </a:solidFill>
              <a:latin typeface="Avenir Bold"/>
            </a:endParaRPr>
          </a:p>
        </p:txBody>
      </p:sp>
      <p:grpSp>
        <p:nvGrpSpPr>
          <p:cNvPr id="41" name="Group 108">
            <a:extLst>
              <a:ext uri="{FF2B5EF4-FFF2-40B4-BE49-F238E27FC236}">
                <a16:creationId xmlns:a16="http://schemas.microsoft.com/office/drawing/2014/main" id="{A739A857-605A-E584-5C9D-1FB8FCE70790}"/>
              </a:ext>
            </a:extLst>
          </p:cNvPr>
          <p:cNvGrpSpPr/>
          <p:nvPr/>
        </p:nvGrpSpPr>
        <p:grpSpPr>
          <a:xfrm rot="5400000">
            <a:off x="1944697" y="4189404"/>
            <a:ext cx="851588" cy="3978981"/>
            <a:chOff x="0" y="0"/>
            <a:chExt cx="4975860" cy="8299037"/>
          </a:xfrm>
          <a:solidFill>
            <a:schemeClr val="accent1"/>
          </a:solidFill>
        </p:grpSpPr>
        <p:sp>
          <p:nvSpPr>
            <p:cNvPr id="42" name="Freeform 109">
              <a:extLst>
                <a:ext uri="{FF2B5EF4-FFF2-40B4-BE49-F238E27FC236}">
                  <a16:creationId xmlns:a16="http://schemas.microsoft.com/office/drawing/2014/main" id="{E35E2222-81ED-7ABA-48BC-A82AFCC64E87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 dirty="0"/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405EF8EA-E080-8875-8121-B24C55E6ED05}"/>
              </a:ext>
            </a:extLst>
          </p:cNvPr>
          <p:cNvSpPr txBox="1"/>
          <p:nvPr/>
        </p:nvSpPr>
        <p:spPr>
          <a:xfrm>
            <a:off x="381000" y="5981700"/>
            <a:ext cx="373286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23"/>
              </a:lnSpc>
            </a:pPr>
            <a:r>
              <a:rPr lang="ar-OM" sz="2400" dirty="0"/>
              <a:t>الإغلاق: 15 يناير 2027</a:t>
            </a:r>
            <a:endParaRPr lang="en-US" sz="2400" dirty="0">
              <a:solidFill>
                <a:srgbClr val="404040"/>
              </a:solidFill>
              <a:latin typeface="Avenir Bold"/>
            </a:endParaRPr>
          </a:p>
        </p:txBody>
      </p:sp>
    </p:spTree>
    <p:extLst>
      <p:ext uri="{BB962C8B-B14F-4D97-AF65-F5344CB8AC3E}">
        <p14:creationId xmlns:p14="http://schemas.microsoft.com/office/powerpoint/2010/main" val="318721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F917FE-A73C-8A2E-56BE-6DFB3F08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38434" y="3238430"/>
            <a:ext cx="10287005" cy="3810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7EA5E-A7B5-43A8-49F0-326D61B7F688}"/>
              </a:ext>
            </a:extLst>
          </p:cNvPr>
          <p:cNvSpPr/>
          <p:nvPr/>
        </p:nvSpPr>
        <p:spPr>
          <a:xfrm>
            <a:off x="1096070" y="211670"/>
            <a:ext cx="17020481" cy="9531486"/>
          </a:xfrm>
          <a:custGeom>
            <a:avLst/>
            <a:gdLst>
              <a:gd name="connsiteX0" fmla="*/ 0 w 17020481"/>
              <a:gd name="connsiteY0" fmla="*/ 0 h 9531486"/>
              <a:gd name="connsiteX1" fmla="*/ 170205 w 17020481"/>
              <a:gd name="connsiteY1" fmla="*/ 0 h 9531486"/>
              <a:gd name="connsiteX2" fmla="*/ 510614 w 17020481"/>
              <a:gd name="connsiteY2" fmla="*/ 0 h 9531486"/>
              <a:gd name="connsiteX3" fmla="*/ 851024 w 17020481"/>
              <a:gd name="connsiteY3" fmla="*/ 0 h 9531486"/>
              <a:gd name="connsiteX4" fmla="*/ 1361638 w 17020481"/>
              <a:gd name="connsiteY4" fmla="*/ 0 h 9531486"/>
              <a:gd name="connsiteX5" fmla="*/ 1702048 w 17020481"/>
              <a:gd name="connsiteY5" fmla="*/ 0 h 9531486"/>
              <a:gd name="connsiteX6" fmla="*/ 2212663 w 17020481"/>
              <a:gd name="connsiteY6" fmla="*/ 0 h 9531486"/>
              <a:gd name="connsiteX7" fmla="*/ 3063687 w 17020481"/>
              <a:gd name="connsiteY7" fmla="*/ 0 h 9531486"/>
              <a:gd name="connsiteX8" fmla="*/ 3404096 w 17020481"/>
              <a:gd name="connsiteY8" fmla="*/ 0 h 9531486"/>
              <a:gd name="connsiteX9" fmla="*/ 3574301 w 17020481"/>
              <a:gd name="connsiteY9" fmla="*/ 0 h 9531486"/>
              <a:gd name="connsiteX10" fmla="*/ 4595530 w 17020481"/>
              <a:gd name="connsiteY10" fmla="*/ 0 h 9531486"/>
              <a:gd name="connsiteX11" fmla="*/ 4765735 w 17020481"/>
              <a:gd name="connsiteY11" fmla="*/ 0 h 9531486"/>
              <a:gd name="connsiteX12" fmla="*/ 5446554 w 17020481"/>
              <a:gd name="connsiteY12" fmla="*/ 0 h 9531486"/>
              <a:gd name="connsiteX13" fmla="*/ 5616759 w 17020481"/>
              <a:gd name="connsiteY13" fmla="*/ 0 h 9531486"/>
              <a:gd name="connsiteX14" fmla="*/ 6467783 w 17020481"/>
              <a:gd name="connsiteY14" fmla="*/ 0 h 9531486"/>
              <a:gd name="connsiteX15" fmla="*/ 7148602 w 17020481"/>
              <a:gd name="connsiteY15" fmla="*/ 0 h 9531486"/>
              <a:gd name="connsiteX16" fmla="*/ 7999626 w 17020481"/>
              <a:gd name="connsiteY16" fmla="*/ 0 h 9531486"/>
              <a:gd name="connsiteX17" fmla="*/ 8680445 w 17020481"/>
              <a:gd name="connsiteY17" fmla="*/ 0 h 9531486"/>
              <a:gd name="connsiteX18" fmla="*/ 9531469 w 17020481"/>
              <a:gd name="connsiteY18" fmla="*/ 0 h 9531486"/>
              <a:gd name="connsiteX19" fmla="*/ 10382493 w 17020481"/>
              <a:gd name="connsiteY19" fmla="*/ 0 h 9531486"/>
              <a:gd name="connsiteX20" fmla="*/ 11403722 w 17020481"/>
              <a:gd name="connsiteY20" fmla="*/ 0 h 9531486"/>
              <a:gd name="connsiteX21" fmla="*/ 11573927 w 17020481"/>
              <a:gd name="connsiteY21" fmla="*/ 0 h 9531486"/>
              <a:gd name="connsiteX22" fmla="*/ 11744132 w 17020481"/>
              <a:gd name="connsiteY22" fmla="*/ 0 h 9531486"/>
              <a:gd name="connsiteX23" fmla="*/ 12765361 w 17020481"/>
              <a:gd name="connsiteY23" fmla="*/ 0 h 9531486"/>
              <a:gd name="connsiteX24" fmla="*/ 13275975 w 17020481"/>
              <a:gd name="connsiteY24" fmla="*/ 0 h 9531486"/>
              <a:gd name="connsiteX25" fmla="*/ 14297204 w 17020481"/>
              <a:gd name="connsiteY25" fmla="*/ 0 h 9531486"/>
              <a:gd name="connsiteX26" fmla="*/ 14807818 w 17020481"/>
              <a:gd name="connsiteY26" fmla="*/ 0 h 9531486"/>
              <a:gd name="connsiteX27" fmla="*/ 15658843 w 17020481"/>
              <a:gd name="connsiteY27" fmla="*/ 0 h 9531486"/>
              <a:gd name="connsiteX28" fmla="*/ 15999252 w 17020481"/>
              <a:gd name="connsiteY28" fmla="*/ 0 h 9531486"/>
              <a:gd name="connsiteX29" fmla="*/ 17020481 w 17020481"/>
              <a:gd name="connsiteY29" fmla="*/ 0 h 9531486"/>
              <a:gd name="connsiteX30" fmla="*/ 17020481 w 17020481"/>
              <a:gd name="connsiteY30" fmla="*/ 680820 h 9531486"/>
              <a:gd name="connsiteX31" fmla="*/ 17020481 w 17020481"/>
              <a:gd name="connsiteY31" fmla="*/ 1552271 h 9531486"/>
              <a:gd name="connsiteX32" fmla="*/ 17020481 w 17020481"/>
              <a:gd name="connsiteY32" fmla="*/ 2233091 h 9531486"/>
              <a:gd name="connsiteX33" fmla="*/ 17020481 w 17020481"/>
              <a:gd name="connsiteY33" fmla="*/ 2627967 h 9531486"/>
              <a:gd name="connsiteX34" fmla="*/ 17020481 w 17020481"/>
              <a:gd name="connsiteY34" fmla="*/ 3499417 h 9531486"/>
              <a:gd name="connsiteX35" fmla="*/ 17020481 w 17020481"/>
              <a:gd name="connsiteY35" fmla="*/ 4180237 h 9531486"/>
              <a:gd name="connsiteX36" fmla="*/ 17020481 w 17020481"/>
              <a:gd name="connsiteY36" fmla="*/ 4861058 h 9531486"/>
              <a:gd name="connsiteX37" fmla="*/ 17020481 w 17020481"/>
              <a:gd name="connsiteY37" fmla="*/ 5351249 h 9531486"/>
              <a:gd name="connsiteX38" fmla="*/ 17020481 w 17020481"/>
              <a:gd name="connsiteY38" fmla="*/ 6222699 h 9531486"/>
              <a:gd name="connsiteX39" fmla="*/ 17020481 w 17020481"/>
              <a:gd name="connsiteY39" fmla="*/ 6712889 h 9531486"/>
              <a:gd name="connsiteX40" fmla="*/ 17020481 w 17020481"/>
              <a:gd name="connsiteY40" fmla="*/ 7584340 h 9531486"/>
              <a:gd name="connsiteX41" fmla="*/ 17020481 w 17020481"/>
              <a:gd name="connsiteY41" fmla="*/ 7979215 h 9531486"/>
              <a:gd name="connsiteX42" fmla="*/ 17020481 w 17020481"/>
              <a:gd name="connsiteY42" fmla="*/ 8755351 h 9531486"/>
              <a:gd name="connsiteX43" fmla="*/ 17020481 w 17020481"/>
              <a:gd name="connsiteY43" fmla="*/ 9531486 h 9531486"/>
              <a:gd name="connsiteX44" fmla="*/ 16169457 w 17020481"/>
              <a:gd name="connsiteY44" fmla="*/ 9531486 h 9531486"/>
              <a:gd name="connsiteX45" fmla="*/ 15148228 w 17020481"/>
              <a:gd name="connsiteY45" fmla="*/ 9531486 h 9531486"/>
              <a:gd name="connsiteX46" fmla="*/ 14297204 w 17020481"/>
              <a:gd name="connsiteY46" fmla="*/ 9531486 h 9531486"/>
              <a:gd name="connsiteX47" fmla="*/ 13786590 w 17020481"/>
              <a:gd name="connsiteY47" fmla="*/ 9531486 h 9531486"/>
              <a:gd name="connsiteX48" fmla="*/ 12765361 w 17020481"/>
              <a:gd name="connsiteY48" fmla="*/ 9531486 h 9531486"/>
              <a:gd name="connsiteX49" fmla="*/ 12084542 w 17020481"/>
              <a:gd name="connsiteY49" fmla="*/ 9531486 h 9531486"/>
              <a:gd name="connsiteX50" fmla="*/ 11744132 w 17020481"/>
              <a:gd name="connsiteY50" fmla="*/ 9531486 h 9531486"/>
              <a:gd name="connsiteX51" fmla="*/ 10722903 w 17020481"/>
              <a:gd name="connsiteY51" fmla="*/ 9531486 h 9531486"/>
              <a:gd name="connsiteX52" fmla="*/ 10382493 w 17020481"/>
              <a:gd name="connsiteY52" fmla="*/ 9531486 h 9531486"/>
              <a:gd name="connsiteX53" fmla="*/ 10042084 w 17020481"/>
              <a:gd name="connsiteY53" fmla="*/ 9531486 h 9531486"/>
              <a:gd name="connsiteX54" fmla="*/ 9361265 w 17020481"/>
              <a:gd name="connsiteY54" fmla="*/ 9531486 h 9531486"/>
              <a:gd name="connsiteX55" fmla="*/ 8510241 w 17020481"/>
              <a:gd name="connsiteY55" fmla="*/ 9531486 h 9531486"/>
              <a:gd name="connsiteX56" fmla="*/ 7489012 w 17020481"/>
              <a:gd name="connsiteY56" fmla="*/ 9531486 h 9531486"/>
              <a:gd name="connsiteX57" fmla="*/ 7148602 w 17020481"/>
              <a:gd name="connsiteY57" fmla="*/ 9531486 h 9531486"/>
              <a:gd name="connsiteX58" fmla="*/ 6978397 w 17020481"/>
              <a:gd name="connsiteY58" fmla="*/ 9531486 h 9531486"/>
              <a:gd name="connsiteX59" fmla="*/ 5957168 w 17020481"/>
              <a:gd name="connsiteY59" fmla="*/ 9531486 h 9531486"/>
              <a:gd name="connsiteX60" fmla="*/ 5616759 w 17020481"/>
              <a:gd name="connsiteY60" fmla="*/ 9531486 h 9531486"/>
              <a:gd name="connsiteX61" fmla="*/ 5446554 w 17020481"/>
              <a:gd name="connsiteY61" fmla="*/ 9531486 h 9531486"/>
              <a:gd name="connsiteX62" fmla="*/ 4595530 w 17020481"/>
              <a:gd name="connsiteY62" fmla="*/ 9531486 h 9531486"/>
              <a:gd name="connsiteX63" fmla="*/ 4425325 w 17020481"/>
              <a:gd name="connsiteY63" fmla="*/ 9531486 h 9531486"/>
              <a:gd name="connsiteX64" fmla="*/ 3404096 w 17020481"/>
              <a:gd name="connsiteY64" fmla="*/ 9531486 h 9531486"/>
              <a:gd name="connsiteX65" fmla="*/ 2723277 w 17020481"/>
              <a:gd name="connsiteY65" fmla="*/ 9531486 h 9531486"/>
              <a:gd name="connsiteX66" fmla="*/ 2212663 w 17020481"/>
              <a:gd name="connsiteY66" fmla="*/ 9531486 h 9531486"/>
              <a:gd name="connsiteX67" fmla="*/ 2042458 w 17020481"/>
              <a:gd name="connsiteY67" fmla="*/ 9531486 h 9531486"/>
              <a:gd name="connsiteX68" fmla="*/ 1872253 w 17020481"/>
              <a:gd name="connsiteY68" fmla="*/ 9531486 h 9531486"/>
              <a:gd name="connsiteX69" fmla="*/ 1191434 w 17020481"/>
              <a:gd name="connsiteY69" fmla="*/ 9531486 h 9531486"/>
              <a:gd name="connsiteX70" fmla="*/ 0 w 17020481"/>
              <a:gd name="connsiteY70" fmla="*/ 9531486 h 9531486"/>
              <a:gd name="connsiteX71" fmla="*/ 0 w 17020481"/>
              <a:gd name="connsiteY71" fmla="*/ 8850666 h 9531486"/>
              <a:gd name="connsiteX72" fmla="*/ 0 w 17020481"/>
              <a:gd name="connsiteY72" fmla="*/ 8265160 h 9531486"/>
              <a:gd name="connsiteX73" fmla="*/ 0 w 17020481"/>
              <a:gd name="connsiteY73" fmla="*/ 7774969 h 9531486"/>
              <a:gd name="connsiteX74" fmla="*/ 0 w 17020481"/>
              <a:gd name="connsiteY74" fmla="*/ 7284779 h 9531486"/>
              <a:gd name="connsiteX75" fmla="*/ 0 w 17020481"/>
              <a:gd name="connsiteY75" fmla="*/ 6794588 h 9531486"/>
              <a:gd name="connsiteX76" fmla="*/ 0 w 17020481"/>
              <a:gd name="connsiteY76" fmla="*/ 6018453 h 9531486"/>
              <a:gd name="connsiteX77" fmla="*/ 0 w 17020481"/>
              <a:gd name="connsiteY77" fmla="*/ 5528262 h 9531486"/>
              <a:gd name="connsiteX78" fmla="*/ 0 w 17020481"/>
              <a:gd name="connsiteY78" fmla="*/ 4847441 h 9531486"/>
              <a:gd name="connsiteX79" fmla="*/ 0 w 17020481"/>
              <a:gd name="connsiteY79" fmla="*/ 4357251 h 9531486"/>
              <a:gd name="connsiteX80" fmla="*/ 0 w 17020481"/>
              <a:gd name="connsiteY80" fmla="*/ 3485801 h 9531486"/>
              <a:gd name="connsiteX81" fmla="*/ 0 w 17020481"/>
              <a:gd name="connsiteY81" fmla="*/ 2709665 h 9531486"/>
              <a:gd name="connsiteX82" fmla="*/ 0 w 17020481"/>
              <a:gd name="connsiteY82" fmla="*/ 2028845 h 9531486"/>
              <a:gd name="connsiteX83" fmla="*/ 0 w 17020481"/>
              <a:gd name="connsiteY83" fmla="*/ 1538654 h 9531486"/>
              <a:gd name="connsiteX84" fmla="*/ 0 w 17020481"/>
              <a:gd name="connsiteY84" fmla="*/ 1143778 h 9531486"/>
              <a:gd name="connsiteX85" fmla="*/ 0 w 17020481"/>
              <a:gd name="connsiteY85" fmla="*/ 0 h 95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020481" h="9531486" fill="none" extrusionOk="0">
                <a:moveTo>
                  <a:pt x="0" y="0"/>
                </a:moveTo>
                <a:cubicBezTo>
                  <a:pt x="71908" y="1187"/>
                  <a:pt x="117129" y="1516"/>
                  <a:pt x="170205" y="0"/>
                </a:cubicBezTo>
                <a:cubicBezTo>
                  <a:pt x="223282" y="-1516"/>
                  <a:pt x="404531" y="-1282"/>
                  <a:pt x="510614" y="0"/>
                </a:cubicBezTo>
                <a:cubicBezTo>
                  <a:pt x="616697" y="1282"/>
                  <a:pt x="779633" y="16465"/>
                  <a:pt x="851024" y="0"/>
                </a:cubicBezTo>
                <a:cubicBezTo>
                  <a:pt x="922415" y="-16465"/>
                  <a:pt x="1129361" y="13378"/>
                  <a:pt x="1361638" y="0"/>
                </a:cubicBezTo>
                <a:cubicBezTo>
                  <a:pt x="1593915" y="-13378"/>
                  <a:pt x="1571656" y="4139"/>
                  <a:pt x="1702048" y="0"/>
                </a:cubicBezTo>
                <a:cubicBezTo>
                  <a:pt x="1832440" y="-4139"/>
                  <a:pt x="1981685" y="-20580"/>
                  <a:pt x="2212663" y="0"/>
                </a:cubicBezTo>
                <a:cubicBezTo>
                  <a:pt x="2443642" y="20580"/>
                  <a:pt x="2646935" y="13891"/>
                  <a:pt x="3063687" y="0"/>
                </a:cubicBezTo>
                <a:cubicBezTo>
                  <a:pt x="3480439" y="-13891"/>
                  <a:pt x="3247342" y="2815"/>
                  <a:pt x="3404096" y="0"/>
                </a:cubicBezTo>
                <a:cubicBezTo>
                  <a:pt x="3560850" y="-2815"/>
                  <a:pt x="3496389" y="-5458"/>
                  <a:pt x="3574301" y="0"/>
                </a:cubicBezTo>
                <a:cubicBezTo>
                  <a:pt x="3652213" y="5458"/>
                  <a:pt x="4264208" y="-28083"/>
                  <a:pt x="4595530" y="0"/>
                </a:cubicBezTo>
                <a:cubicBezTo>
                  <a:pt x="4926852" y="28083"/>
                  <a:pt x="4692397" y="-413"/>
                  <a:pt x="4765735" y="0"/>
                </a:cubicBezTo>
                <a:cubicBezTo>
                  <a:pt x="4839073" y="413"/>
                  <a:pt x="5298851" y="-23968"/>
                  <a:pt x="5446554" y="0"/>
                </a:cubicBezTo>
                <a:cubicBezTo>
                  <a:pt x="5594257" y="23968"/>
                  <a:pt x="5559852" y="-4980"/>
                  <a:pt x="5616759" y="0"/>
                </a:cubicBezTo>
                <a:cubicBezTo>
                  <a:pt x="5673667" y="4980"/>
                  <a:pt x="6063878" y="-34259"/>
                  <a:pt x="6467783" y="0"/>
                </a:cubicBezTo>
                <a:cubicBezTo>
                  <a:pt x="6871688" y="34259"/>
                  <a:pt x="6869333" y="-4336"/>
                  <a:pt x="7148602" y="0"/>
                </a:cubicBezTo>
                <a:cubicBezTo>
                  <a:pt x="7427871" y="4336"/>
                  <a:pt x="7760256" y="1530"/>
                  <a:pt x="7999626" y="0"/>
                </a:cubicBezTo>
                <a:cubicBezTo>
                  <a:pt x="8238996" y="-1530"/>
                  <a:pt x="8478581" y="-5185"/>
                  <a:pt x="8680445" y="0"/>
                </a:cubicBezTo>
                <a:cubicBezTo>
                  <a:pt x="8882309" y="5185"/>
                  <a:pt x="9115757" y="31727"/>
                  <a:pt x="9531469" y="0"/>
                </a:cubicBezTo>
                <a:cubicBezTo>
                  <a:pt x="9947181" y="-31727"/>
                  <a:pt x="10163899" y="34777"/>
                  <a:pt x="10382493" y="0"/>
                </a:cubicBezTo>
                <a:cubicBezTo>
                  <a:pt x="10601087" y="-34777"/>
                  <a:pt x="10980589" y="-3145"/>
                  <a:pt x="11403722" y="0"/>
                </a:cubicBezTo>
                <a:cubicBezTo>
                  <a:pt x="11826855" y="3145"/>
                  <a:pt x="11495677" y="-7973"/>
                  <a:pt x="11573927" y="0"/>
                </a:cubicBezTo>
                <a:cubicBezTo>
                  <a:pt x="11652177" y="7973"/>
                  <a:pt x="11708986" y="6529"/>
                  <a:pt x="11744132" y="0"/>
                </a:cubicBezTo>
                <a:cubicBezTo>
                  <a:pt x="11779278" y="-6529"/>
                  <a:pt x="12309494" y="-32639"/>
                  <a:pt x="12765361" y="0"/>
                </a:cubicBezTo>
                <a:cubicBezTo>
                  <a:pt x="13221228" y="32639"/>
                  <a:pt x="13031455" y="1983"/>
                  <a:pt x="13275975" y="0"/>
                </a:cubicBezTo>
                <a:cubicBezTo>
                  <a:pt x="13520495" y="-1983"/>
                  <a:pt x="13925697" y="-11345"/>
                  <a:pt x="14297204" y="0"/>
                </a:cubicBezTo>
                <a:cubicBezTo>
                  <a:pt x="14668711" y="11345"/>
                  <a:pt x="14595690" y="1562"/>
                  <a:pt x="14807818" y="0"/>
                </a:cubicBezTo>
                <a:cubicBezTo>
                  <a:pt x="15019946" y="-1562"/>
                  <a:pt x="15420055" y="-11807"/>
                  <a:pt x="15658843" y="0"/>
                </a:cubicBezTo>
                <a:cubicBezTo>
                  <a:pt x="15897632" y="11807"/>
                  <a:pt x="15894329" y="1287"/>
                  <a:pt x="15999252" y="0"/>
                </a:cubicBezTo>
                <a:cubicBezTo>
                  <a:pt x="16104175" y="-1287"/>
                  <a:pt x="16725886" y="34985"/>
                  <a:pt x="17020481" y="0"/>
                </a:cubicBezTo>
                <a:cubicBezTo>
                  <a:pt x="17009242" y="184737"/>
                  <a:pt x="17003921" y="543906"/>
                  <a:pt x="17020481" y="680820"/>
                </a:cubicBezTo>
                <a:cubicBezTo>
                  <a:pt x="17037041" y="817734"/>
                  <a:pt x="17013496" y="1240880"/>
                  <a:pt x="17020481" y="1552271"/>
                </a:cubicBezTo>
                <a:cubicBezTo>
                  <a:pt x="17027466" y="1863662"/>
                  <a:pt x="17016439" y="1956125"/>
                  <a:pt x="17020481" y="2233091"/>
                </a:cubicBezTo>
                <a:cubicBezTo>
                  <a:pt x="17024523" y="2510057"/>
                  <a:pt x="17015438" y="2530335"/>
                  <a:pt x="17020481" y="2627967"/>
                </a:cubicBezTo>
                <a:cubicBezTo>
                  <a:pt x="17025524" y="2725599"/>
                  <a:pt x="17030400" y="3193716"/>
                  <a:pt x="17020481" y="3499417"/>
                </a:cubicBezTo>
                <a:cubicBezTo>
                  <a:pt x="17010563" y="3805118"/>
                  <a:pt x="17012728" y="4014854"/>
                  <a:pt x="17020481" y="4180237"/>
                </a:cubicBezTo>
                <a:cubicBezTo>
                  <a:pt x="17028234" y="4345620"/>
                  <a:pt x="16998116" y="4527426"/>
                  <a:pt x="17020481" y="4861058"/>
                </a:cubicBezTo>
                <a:cubicBezTo>
                  <a:pt x="17042846" y="5194690"/>
                  <a:pt x="17017174" y="5179095"/>
                  <a:pt x="17020481" y="5351249"/>
                </a:cubicBezTo>
                <a:cubicBezTo>
                  <a:pt x="17023788" y="5523403"/>
                  <a:pt x="16985841" y="5913718"/>
                  <a:pt x="17020481" y="6222699"/>
                </a:cubicBezTo>
                <a:cubicBezTo>
                  <a:pt x="17055122" y="6531680"/>
                  <a:pt x="17042249" y="6485019"/>
                  <a:pt x="17020481" y="6712889"/>
                </a:cubicBezTo>
                <a:cubicBezTo>
                  <a:pt x="16998714" y="6940759"/>
                  <a:pt x="17041405" y="7357768"/>
                  <a:pt x="17020481" y="7584340"/>
                </a:cubicBezTo>
                <a:cubicBezTo>
                  <a:pt x="16999557" y="7810912"/>
                  <a:pt x="17018507" y="7799844"/>
                  <a:pt x="17020481" y="7979215"/>
                </a:cubicBezTo>
                <a:cubicBezTo>
                  <a:pt x="17022455" y="8158587"/>
                  <a:pt x="17029307" y="8435182"/>
                  <a:pt x="17020481" y="8755351"/>
                </a:cubicBezTo>
                <a:cubicBezTo>
                  <a:pt x="17011655" y="9075520"/>
                  <a:pt x="17012177" y="9146787"/>
                  <a:pt x="17020481" y="9531486"/>
                </a:cubicBezTo>
                <a:cubicBezTo>
                  <a:pt x="16680353" y="9562806"/>
                  <a:pt x="16460030" y="9531024"/>
                  <a:pt x="16169457" y="9531486"/>
                </a:cubicBezTo>
                <a:cubicBezTo>
                  <a:pt x="15878884" y="9531948"/>
                  <a:pt x="15588460" y="9482008"/>
                  <a:pt x="15148228" y="9531486"/>
                </a:cubicBezTo>
                <a:cubicBezTo>
                  <a:pt x="14707996" y="9580964"/>
                  <a:pt x="14684589" y="9561962"/>
                  <a:pt x="14297204" y="9531486"/>
                </a:cubicBezTo>
                <a:cubicBezTo>
                  <a:pt x="13909819" y="9501010"/>
                  <a:pt x="13952667" y="9539628"/>
                  <a:pt x="13786590" y="9531486"/>
                </a:cubicBezTo>
                <a:cubicBezTo>
                  <a:pt x="13620513" y="9523344"/>
                  <a:pt x="13091218" y="9548317"/>
                  <a:pt x="12765361" y="9531486"/>
                </a:cubicBezTo>
                <a:cubicBezTo>
                  <a:pt x="12439504" y="9514655"/>
                  <a:pt x="12408212" y="9530210"/>
                  <a:pt x="12084542" y="9531486"/>
                </a:cubicBezTo>
                <a:cubicBezTo>
                  <a:pt x="11760872" y="9532762"/>
                  <a:pt x="11866921" y="9540061"/>
                  <a:pt x="11744132" y="9531486"/>
                </a:cubicBezTo>
                <a:cubicBezTo>
                  <a:pt x="11621343" y="9522912"/>
                  <a:pt x="11222394" y="9569499"/>
                  <a:pt x="10722903" y="9531486"/>
                </a:cubicBezTo>
                <a:cubicBezTo>
                  <a:pt x="10223412" y="9493473"/>
                  <a:pt x="10547913" y="9531717"/>
                  <a:pt x="10382493" y="9531486"/>
                </a:cubicBezTo>
                <a:cubicBezTo>
                  <a:pt x="10217073" y="9531256"/>
                  <a:pt x="10144515" y="9528105"/>
                  <a:pt x="10042084" y="9531486"/>
                </a:cubicBezTo>
                <a:cubicBezTo>
                  <a:pt x="9939653" y="9534867"/>
                  <a:pt x="9544244" y="9523526"/>
                  <a:pt x="9361265" y="9531486"/>
                </a:cubicBezTo>
                <a:cubicBezTo>
                  <a:pt x="9178286" y="9539446"/>
                  <a:pt x="8876770" y="9565549"/>
                  <a:pt x="8510241" y="9531486"/>
                </a:cubicBezTo>
                <a:cubicBezTo>
                  <a:pt x="8143712" y="9497423"/>
                  <a:pt x="7940543" y="9559707"/>
                  <a:pt x="7489012" y="9531486"/>
                </a:cubicBezTo>
                <a:cubicBezTo>
                  <a:pt x="7037481" y="9503265"/>
                  <a:pt x="7233232" y="9542789"/>
                  <a:pt x="7148602" y="9531486"/>
                </a:cubicBezTo>
                <a:cubicBezTo>
                  <a:pt x="7063972" y="9520184"/>
                  <a:pt x="7029863" y="9539933"/>
                  <a:pt x="6978397" y="9531486"/>
                </a:cubicBezTo>
                <a:cubicBezTo>
                  <a:pt x="6926931" y="9523039"/>
                  <a:pt x="6244067" y="9542770"/>
                  <a:pt x="5957168" y="9531486"/>
                </a:cubicBezTo>
                <a:cubicBezTo>
                  <a:pt x="5670269" y="9520202"/>
                  <a:pt x="5708049" y="9520985"/>
                  <a:pt x="5616759" y="9531486"/>
                </a:cubicBezTo>
                <a:cubicBezTo>
                  <a:pt x="5525469" y="9541987"/>
                  <a:pt x="5511990" y="9523675"/>
                  <a:pt x="5446554" y="9531486"/>
                </a:cubicBezTo>
                <a:cubicBezTo>
                  <a:pt x="5381119" y="9539297"/>
                  <a:pt x="4938739" y="9542517"/>
                  <a:pt x="4595530" y="9531486"/>
                </a:cubicBezTo>
                <a:cubicBezTo>
                  <a:pt x="4252321" y="9520455"/>
                  <a:pt x="4460401" y="9528486"/>
                  <a:pt x="4425325" y="9531486"/>
                </a:cubicBezTo>
                <a:cubicBezTo>
                  <a:pt x="4390249" y="9534486"/>
                  <a:pt x="3632810" y="9481561"/>
                  <a:pt x="3404096" y="9531486"/>
                </a:cubicBezTo>
                <a:cubicBezTo>
                  <a:pt x="3175382" y="9581411"/>
                  <a:pt x="3011267" y="9551348"/>
                  <a:pt x="2723277" y="9531486"/>
                </a:cubicBezTo>
                <a:cubicBezTo>
                  <a:pt x="2435287" y="9511624"/>
                  <a:pt x="2319627" y="9521892"/>
                  <a:pt x="2212663" y="9531486"/>
                </a:cubicBezTo>
                <a:cubicBezTo>
                  <a:pt x="2105699" y="9541080"/>
                  <a:pt x="2080998" y="9536706"/>
                  <a:pt x="2042458" y="9531486"/>
                </a:cubicBezTo>
                <a:cubicBezTo>
                  <a:pt x="2003918" y="9526266"/>
                  <a:pt x="1907541" y="9527436"/>
                  <a:pt x="1872253" y="9531486"/>
                </a:cubicBezTo>
                <a:cubicBezTo>
                  <a:pt x="1836966" y="9535536"/>
                  <a:pt x="1488018" y="9542999"/>
                  <a:pt x="1191434" y="9531486"/>
                </a:cubicBezTo>
                <a:cubicBezTo>
                  <a:pt x="894850" y="9519973"/>
                  <a:pt x="376189" y="9514418"/>
                  <a:pt x="0" y="9531486"/>
                </a:cubicBezTo>
                <a:cubicBezTo>
                  <a:pt x="14086" y="9299780"/>
                  <a:pt x="-2767" y="9153237"/>
                  <a:pt x="0" y="8850666"/>
                </a:cubicBezTo>
                <a:cubicBezTo>
                  <a:pt x="2767" y="8548095"/>
                  <a:pt x="-8218" y="8537614"/>
                  <a:pt x="0" y="8265160"/>
                </a:cubicBezTo>
                <a:cubicBezTo>
                  <a:pt x="8218" y="7992706"/>
                  <a:pt x="-16281" y="7942416"/>
                  <a:pt x="0" y="7774969"/>
                </a:cubicBezTo>
                <a:cubicBezTo>
                  <a:pt x="16281" y="7607522"/>
                  <a:pt x="14531" y="7457572"/>
                  <a:pt x="0" y="7284779"/>
                </a:cubicBezTo>
                <a:cubicBezTo>
                  <a:pt x="-14531" y="7111986"/>
                  <a:pt x="1117" y="6933089"/>
                  <a:pt x="0" y="6794588"/>
                </a:cubicBezTo>
                <a:cubicBezTo>
                  <a:pt x="-1117" y="6656087"/>
                  <a:pt x="-15440" y="6245123"/>
                  <a:pt x="0" y="6018453"/>
                </a:cubicBezTo>
                <a:cubicBezTo>
                  <a:pt x="15440" y="5791784"/>
                  <a:pt x="-15359" y="5742811"/>
                  <a:pt x="0" y="5528262"/>
                </a:cubicBezTo>
                <a:cubicBezTo>
                  <a:pt x="15359" y="5313713"/>
                  <a:pt x="-4081" y="4986089"/>
                  <a:pt x="0" y="4847441"/>
                </a:cubicBezTo>
                <a:cubicBezTo>
                  <a:pt x="4081" y="4708793"/>
                  <a:pt x="-23312" y="4566768"/>
                  <a:pt x="0" y="4357251"/>
                </a:cubicBezTo>
                <a:cubicBezTo>
                  <a:pt x="23312" y="4147734"/>
                  <a:pt x="-38127" y="3880357"/>
                  <a:pt x="0" y="3485801"/>
                </a:cubicBezTo>
                <a:cubicBezTo>
                  <a:pt x="38127" y="3091245"/>
                  <a:pt x="3726" y="3062412"/>
                  <a:pt x="0" y="2709665"/>
                </a:cubicBezTo>
                <a:cubicBezTo>
                  <a:pt x="-3726" y="2356918"/>
                  <a:pt x="-26552" y="2269684"/>
                  <a:pt x="0" y="2028845"/>
                </a:cubicBezTo>
                <a:cubicBezTo>
                  <a:pt x="26552" y="1788006"/>
                  <a:pt x="23629" y="1673825"/>
                  <a:pt x="0" y="1538654"/>
                </a:cubicBezTo>
                <a:cubicBezTo>
                  <a:pt x="-23629" y="1403483"/>
                  <a:pt x="-423" y="1242562"/>
                  <a:pt x="0" y="1143778"/>
                </a:cubicBezTo>
                <a:cubicBezTo>
                  <a:pt x="423" y="1044994"/>
                  <a:pt x="38475" y="273769"/>
                  <a:pt x="0" y="0"/>
                </a:cubicBezTo>
                <a:close/>
              </a:path>
              <a:path w="17020481" h="9531486" stroke="0" extrusionOk="0">
                <a:moveTo>
                  <a:pt x="0" y="0"/>
                </a:moveTo>
                <a:cubicBezTo>
                  <a:pt x="157314" y="3389"/>
                  <a:pt x="352866" y="13177"/>
                  <a:pt x="510614" y="0"/>
                </a:cubicBezTo>
                <a:cubicBezTo>
                  <a:pt x="668362" y="-13177"/>
                  <a:pt x="606447" y="-6611"/>
                  <a:pt x="680819" y="0"/>
                </a:cubicBezTo>
                <a:cubicBezTo>
                  <a:pt x="755191" y="6611"/>
                  <a:pt x="1283812" y="37795"/>
                  <a:pt x="1702048" y="0"/>
                </a:cubicBezTo>
                <a:cubicBezTo>
                  <a:pt x="2120284" y="-37795"/>
                  <a:pt x="1985851" y="-7571"/>
                  <a:pt x="2212663" y="0"/>
                </a:cubicBezTo>
                <a:cubicBezTo>
                  <a:pt x="2439476" y="7571"/>
                  <a:pt x="2559762" y="2679"/>
                  <a:pt x="2723277" y="0"/>
                </a:cubicBezTo>
                <a:cubicBezTo>
                  <a:pt x="2886792" y="-2679"/>
                  <a:pt x="3443001" y="49078"/>
                  <a:pt x="3744506" y="0"/>
                </a:cubicBezTo>
                <a:cubicBezTo>
                  <a:pt x="4046011" y="-49078"/>
                  <a:pt x="4010176" y="14638"/>
                  <a:pt x="4084915" y="0"/>
                </a:cubicBezTo>
                <a:cubicBezTo>
                  <a:pt x="4159654" y="-14638"/>
                  <a:pt x="4745004" y="-47689"/>
                  <a:pt x="5106144" y="0"/>
                </a:cubicBezTo>
                <a:cubicBezTo>
                  <a:pt x="5467284" y="47689"/>
                  <a:pt x="5917181" y="-47668"/>
                  <a:pt x="6127373" y="0"/>
                </a:cubicBezTo>
                <a:cubicBezTo>
                  <a:pt x="6337565" y="47668"/>
                  <a:pt x="6620580" y="-9708"/>
                  <a:pt x="6808192" y="0"/>
                </a:cubicBezTo>
                <a:cubicBezTo>
                  <a:pt x="6995804" y="9708"/>
                  <a:pt x="7389414" y="-40255"/>
                  <a:pt x="7829421" y="0"/>
                </a:cubicBezTo>
                <a:cubicBezTo>
                  <a:pt x="8269428" y="40255"/>
                  <a:pt x="8204252" y="-12475"/>
                  <a:pt x="8340036" y="0"/>
                </a:cubicBezTo>
                <a:cubicBezTo>
                  <a:pt x="8475821" y="12475"/>
                  <a:pt x="8730680" y="5429"/>
                  <a:pt x="8850650" y="0"/>
                </a:cubicBezTo>
                <a:cubicBezTo>
                  <a:pt x="8970620" y="-5429"/>
                  <a:pt x="9416133" y="27312"/>
                  <a:pt x="9701674" y="0"/>
                </a:cubicBezTo>
                <a:cubicBezTo>
                  <a:pt x="9987215" y="-27312"/>
                  <a:pt x="10093208" y="14576"/>
                  <a:pt x="10212289" y="0"/>
                </a:cubicBezTo>
                <a:cubicBezTo>
                  <a:pt x="10331371" y="-14576"/>
                  <a:pt x="10779836" y="15530"/>
                  <a:pt x="11233517" y="0"/>
                </a:cubicBezTo>
                <a:cubicBezTo>
                  <a:pt x="11687198" y="-15530"/>
                  <a:pt x="11953190" y="32409"/>
                  <a:pt x="12254746" y="0"/>
                </a:cubicBezTo>
                <a:cubicBezTo>
                  <a:pt x="12556302" y="-32409"/>
                  <a:pt x="12661079" y="-17579"/>
                  <a:pt x="12935566" y="0"/>
                </a:cubicBezTo>
                <a:cubicBezTo>
                  <a:pt x="13210053" y="17579"/>
                  <a:pt x="13331957" y="-19899"/>
                  <a:pt x="13446180" y="0"/>
                </a:cubicBezTo>
                <a:cubicBezTo>
                  <a:pt x="13560403" y="19899"/>
                  <a:pt x="13578389" y="5530"/>
                  <a:pt x="13616385" y="0"/>
                </a:cubicBezTo>
                <a:cubicBezTo>
                  <a:pt x="13654381" y="-5530"/>
                  <a:pt x="13877305" y="11001"/>
                  <a:pt x="13956794" y="0"/>
                </a:cubicBezTo>
                <a:cubicBezTo>
                  <a:pt x="14036283" y="-11001"/>
                  <a:pt x="14211780" y="10806"/>
                  <a:pt x="14297204" y="0"/>
                </a:cubicBezTo>
                <a:cubicBezTo>
                  <a:pt x="14382628" y="-10806"/>
                  <a:pt x="14573108" y="7103"/>
                  <a:pt x="14807818" y="0"/>
                </a:cubicBezTo>
                <a:cubicBezTo>
                  <a:pt x="15042528" y="-7103"/>
                  <a:pt x="15561997" y="3888"/>
                  <a:pt x="15829047" y="0"/>
                </a:cubicBezTo>
                <a:cubicBezTo>
                  <a:pt x="16096097" y="-3888"/>
                  <a:pt x="16514242" y="58891"/>
                  <a:pt x="17020481" y="0"/>
                </a:cubicBezTo>
                <a:cubicBezTo>
                  <a:pt x="17042612" y="283881"/>
                  <a:pt x="17028225" y="352732"/>
                  <a:pt x="17020481" y="585506"/>
                </a:cubicBezTo>
                <a:cubicBezTo>
                  <a:pt x="17012737" y="818280"/>
                  <a:pt x="17004929" y="1115594"/>
                  <a:pt x="17020481" y="1266326"/>
                </a:cubicBezTo>
                <a:cubicBezTo>
                  <a:pt x="17036033" y="1417058"/>
                  <a:pt x="17037747" y="1927735"/>
                  <a:pt x="17020481" y="2137776"/>
                </a:cubicBezTo>
                <a:cubicBezTo>
                  <a:pt x="17003216" y="2347817"/>
                  <a:pt x="16986809" y="2575142"/>
                  <a:pt x="17020481" y="2913911"/>
                </a:cubicBezTo>
                <a:cubicBezTo>
                  <a:pt x="17054153" y="3252681"/>
                  <a:pt x="17019509" y="3200261"/>
                  <a:pt x="17020481" y="3308787"/>
                </a:cubicBezTo>
                <a:cubicBezTo>
                  <a:pt x="17021453" y="3417313"/>
                  <a:pt x="17014976" y="3714897"/>
                  <a:pt x="17020481" y="3894293"/>
                </a:cubicBezTo>
                <a:cubicBezTo>
                  <a:pt x="17025986" y="4073689"/>
                  <a:pt x="16999012" y="4530420"/>
                  <a:pt x="17020481" y="4765743"/>
                </a:cubicBezTo>
                <a:cubicBezTo>
                  <a:pt x="17041951" y="5001066"/>
                  <a:pt x="17043592" y="5233632"/>
                  <a:pt x="17020481" y="5446563"/>
                </a:cubicBezTo>
                <a:cubicBezTo>
                  <a:pt x="16997370" y="5659494"/>
                  <a:pt x="16984598" y="5935810"/>
                  <a:pt x="17020481" y="6222699"/>
                </a:cubicBezTo>
                <a:cubicBezTo>
                  <a:pt x="17056364" y="6509588"/>
                  <a:pt x="17035433" y="6596510"/>
                  <a:pt x="17020481" y="6808204"/>
                </a:cubicBezTo>
                <a:cubicBezTo>
                  <a:pt x="17005529" y="7019899"/>
                  <a:pt x="17038545" y="7228506"/>
                  <a:pt x="17020481" y="7489025"/>
                </a:cubicBezTo>
                <a:cubicBezTo>
                  <a:pt x="17002417" y="7749544"/>
                  <a:pt x="16985322" y="7972578"/>
                  <a:pt x="17020481" y="8360475"/>
                </a:cubicBezTo>
                <a:cubicBezTo>
                  <a:pt x="17055641" y="8748372"/>
                  <a:pt x="17020390" y="8623444"/>
                  <a:pt x="17020481" y="8850666"/>
                </a:cubicBezTo>
                <a:cubicBezTo>
                  <a:pt x="17020572" y="9077888"/>
                  <a:pt x="16991750" y="9359201"/>
                  <a:pt x="17020481" y="9531486"/>
                </a:cubicBezTo>
                <a:cubicBezTo>
                  <a:pt x="16874785" y="9533158"/>
                  <a:pt x="16791823" y="9528173"/>
                  <a:pt x="16680071" y="9531486"/>
                </a:cubicBezTo>
                <a:cubicBezTo>
                  <a:pt x="16568319" y="9534800"/>
                  <a:pt x="16400390" y="9550453"/>
                  <a:pt x="16169457" y="9531486"/>
                </a:cubicBezTo>
                <a:cubicBezTo>
                  <a:pt x="15938524" y="9512519"/>
                  <a:pt x="15796560" y="9502357"/>
                  <a:pt x="15488638" y="9531486"/>
                </a:cubicBezTo>
                <a:cubicBezTo>
                  <a:pt x="15180716" y="9560615"/>
                  <a:pt x="15303233" y="9515867"/>
                  <a:pt x="15148228" y="9531486"/>
                </a:cubicBezTo>
                <a:cubicBezTo>
                  <a:pt x="14993223" y="9547106"/>
                  <a:pt x="14560380" y="9533187"/>
                  <a:pt x="14126999" y="9531486"/>
                </a:cubicBezTo>
                <a:cubicBezTo>
                  <a:pt x="13693618" y="9529785"/>
                  <a:pt x="13679997" y="9556077"/>
                  <a:pt x="13446180" y="9531486"/>
                </a:cubicBezTo>
                <a:cubicBezTo>
                  <a:pt x="13212363" y="9506895"/>
                  <a:pt x="12836946" y="9497095"/>
                  <a:pt x="12424951" y="9531486"/>
                </a:cubicBezTo>
                <a:cubicBezTo>
                  <a:pt x="12012956" y="9565877"/>
                  <a:pt x="11915363" y="9544683"/>
                  <a:pt x="11573927" y="9531486"/>
                </a:cubicBezTo>
                <a:cubicBezTo>
                  <a:pt x="11232491" y="9518289"/>
                  <a:pt x="11215977" y="9537747"/>
                  <a:pt x="11063313" y="9531486"/>
                </a:cubicBezTo>
                <a:cubicBezTo>
                  <a:pt x="10910649" y="9525225"/>
                  <a:pt x="10384701" y="9547264"/>
                  <a:pt x="10212289" y="9531486"/>
                </a:cubicBezTo>
                <a:cubicBezTo>
                  <a:pt x="10039877" y="9515708"/>
                  <a:pt x="9960660" y="9521803"/>
                  <a:pt x="9871879" y="9531486"/>
                </a:cubicBezTo>
                <a:cubicBezTo>
                  <a:pt x="9783098" y="9541170"/>
                  <a:pt x="9432082" y="9547540"/>
                  <a:pt x="9191060" y="9531486"/>
                </a:cubicBezTo>
                <a:cubicBezTo>
                  <a:pt x="8950038" y="9515432"/>
                  <a:pt x="9076737" y="9533280"/>
                  <a:pt x="9020855" y="9531486"/>
                </a:cubicBezTo>
                <a:cubicBezTo>
                  <a:pt x="8964973" y="9529692"/>
                  <a:pt x="8291435" y="9513202"/>
                  <a:pt x="7999626" y="9531486"/>
                </a:cubicBezTo>
                <a:cubicBezTo>
                  <a:pt x="7707817" y="9549770"/>
                  <a:pt x="7560945" y="9544601"/>
                  <a:pt x="7318807" y="9531486"/>
                </a:cubicBezTo>
                <a:cubicBezTo>
                  <a:pt x="7076669" y="9518371"/>
                  <a:pt x="6586315" y="9571889"/>
                  <a:pt x="6297578" y="9531486"/>
                </a:cubicBezTo>
                <a:cubicBezTo>
                  <a:pt x="6008841" y="9491083"/>
                  <a:pt x="5912399" y="9552224"/>
                  <a:pt x="5786964" y="9531486"/>
                </a:cubicBezTo>
                <a:cubicBezTo>
                  <a:pt x="5661529" y="9510748"/>
                  <a:pt x="5524407" y="9531649"/>
                  <a:pt x="5446554" y="9531486"/>
                </a:cubicBezTo>
                <a:cubicBezTo>
                  <a:pt x="5368701" y="9531324"/>
                  <a:pt x="4929663" y="9515291"/>
                  <a:pt x="4765735" y="9531486"/>
                </a:cubicBezTo>
                <a:cubicBezTo>
                  <a:pt x="4601807" y="9547681"/>
                  <a:pt x="4158194" y="9540942"/>
                  <a:pt x="3914711" y="9531486"/>
                </a:cubicBezTo>
                <a:cubicBezTo>
                  <a:pt x="3671228" y="9522030"/>
                  <a:pt x="3280209" y="9482372"/>
                  <a:pt x="2893482" y="9531486"/>
                </a:cubicBezTo>
                <a:cubicBezTo>
                  <a:pt x="2506755" y="9580600"/>
                  <a:pt x="2424903" y="9533328"/>
                  <a:pt x="2042458" y="9531486"/>
                </a:cubicBezTo>
                <a:cubicBezTo>
                  <a:pt x="1660013" y="9529644"/>
                  <a:pt x="1424617" y="9562106"/>
                  <a:pt x="1021229" y="9531486"/>
                </a:cubicBezTo>
                <a:cubicBezTo>
                  <a:pt x="617841" y="9500866"/>
                  <a:pt x="405235" y="9493541"/>
                  <a:pt x="0" y="9531486"/>
                </a:cubicBezTo>
                <a:cubicBezTo>
                  <a:pt x="14006" y="9402329"/>
                  <a:pt x="-11054" y="9152050"/>
                  <a:pt x="0" y="9041295"/>
                </a:cubicBezTo>
                <a:cubicBezTo>
                  <a:pt x="11054" y="8930540"/>
                  <a:pt x="-7916" y="8729406"/>
                  <a:pt x="0" y="8455790"/>
                </a:cubicBezTo>
                <a:cubicBezTo>
                  <a:pt x="7916" y="8182175"/>
                  <a:pt x="-34878" y="7987119"/>
                  <a:pt x="0" y="7679654"/>
                </a:cubicBezTo>
                <a:cubicBezTo>
                  <a:pt x="34878" y="7372189"/>
                  <a:pt x="1085" y="7212327"/>
                  <a:pt x="0" y="6998834"/>
                </a:cubicBezTo>
                <a:cubicBezTo>
                  <a:pt x="-1085" y="6785341"/>
                  <a:pt x="-7464" y="6746745"/>
                  <a:pt x="0" y="6603958"/>
                </a:cubicBezTo>
                <a:cubicBezTo>
                  <a:pt x="7464" y="6461171"/>
                  <a:pt x="-19788" y="6137442"/>
                  <a:pt x="0" y="6018453"/>
                </a:cubicBezTo>
                <a:cubicBezTo>
                  <a:pt x="19788" y="5899465"/>
                  <a:pt x="22824" y="5615486"/>
                  <a:pt x="0" y="5242317"/>
                </a:cubicBezTo>
                <a:cubicBezTo>
                  <a:pt x="-22824" y="4869148"/>
                  <a:pt x="9051" y="4978637"/>
                  <a:pt x="0" y="4752127"/>
                </a:cubicBezTo>
                <a:cubicBezTo>
                  <a:pt x="-9051" y="4525617"/>
                  <a:pt x="25250" y="4294697"/>
                  <a:pt x="0" y="3880676"/>
                </a:cubicBezTo>
                <a:cubicBezTo>
                  <a:pt x="-25250" y="3466655"/>
                  <a:pt x="-7388" y="3195320"/>
                  <a:pt x="0" y="3009226"/>
                </a:cubicBezTo>
                <a:cubicBezTo>
                  <a:pt x="7388" y="2823132"/>
                  <a:pt x="-14284" y="2610447"/>
                  <a:pt x="0" y="2328406"/>
                </a:cubicBezTo>
                <a:cubicBezTo>
                  <a:pt x="14284" y="2046365"/>
                  <a:pt x="-3115" y="1783288"/>
                  <a:pt x="0" y="1456956"/>
                </a:cubicBezTo>
                <a:cubicBezTo>
                  <a:pt x="3115" y="1130624"/>
                  <a:pt x="-18836" y="1005451"/>
                  <a:pt x="0" y="776135"/>
                </a:cubicBezTo>
                <a:cubicBezTo>
                  <a:pt x="18836" y="546819"/>
                  <a:pt x="-2809" y="263671"/>
                  <a:pt x="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98382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345A8E5-E340-1813-58A6-56956BD12478}"/>
              </a:ext>
            </a:extLst>
          </p:cNvPr>
          <p:cNvSpPr/>
          <p:nvPr/>
        </p:nvSpPr>
        <p:spPr>
          <a:xfrm>
            <a:off x="5181600" y="4000500"/>
            <a:ext cx="10900828" cy="5423162"/>
          </a:xfrm>
          <a:custGeom>
            <a:avLst/>
            <a:gdLst/>
            <a:ahLst/>
            <a:cxnLst/>
            <a:rect l="l" t="t" r="r" b="b"/>
            <a:pathLst>
              <a:path w="10900828" h="5423162">
                <a:moveTo>
                  <a:pt x="0" y="0"/>
                </a:moveTo>
                <a:lnTo>
                  <a:pt x="10900828" y="0"/>
                </a:lnTo>
                <a:lnTo>
                  <a:pt x="10900828" y="5423162"/>
                </a:lnTo>
                <a:lnTo>
                  <a:pt x="0" y="5423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85018AA-C293-E9B5-4109-6C9944184ADC}"/>
              </a:ext>
            </a:extLst>
          </p:cNvPr>
          <p:cNvSpPr txBox="1"/>
          <p:nvPr/>
        </p:nvSpPr>
        <p:spPr>
          <a:xfrm>
            <a:off x="5943600" y="1638300"/>
            <a:ext cx="7571728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304"/>
              </a:lnSpc>
              <a:spcBef>
                <a:spcPct val="0"/>
              </a:spcBef>
            </a:pPr>
            <a:r>
              <a:rPr lang="ar-SA" sz="4800" b="1" spc="24" dirty="0">
                <a:solidFill>
                  <a:schemeClr val="accent2"/>
                </a:solidFill>
                <a:latin typeface="Glacial Indifference Bold"/>
              </a:rPr>
              <a:t>إ</a:t>
            </a:r>
            <a:r>
              <a:rPr lang="ar-OM" sz="4800" b="1" spc="24" dirty="0">
                <a:solidFill>
                  <a:schemeClr val="accent2"/>
                </a:solidFill>
                <a:latin typeface="Glacial Indifference Bold"/>
              </a:rPr>
              <a:t>عرف على كل شيء</a:t>
            </a:r>
            <a:r>
              <a:rPr lang="ar-SA" sz="4800" b="1" spc="24" dirty="0">
                <a:solidFill>
                  <a:schemeClr val="accent2"/>
                </a:solidFill>
                <a:latin typeface="Glacial Indifference Bold"/>
              </a:rPr>
              <a:t> عن</a:t>
            </a:r>
            <a:r>
              <a:rPr lang="ar-OM" sz="4800" b="1" spc="24" dirty="0">
                <a:solidFill>
                  <a:schemeClr val="accent2"/>
                </a:solidFill>
                <a:latin typeface="Glacial Indifference Bold"/>
              </a:rPr>
              <a:t> صندوق التعزيز</a:t>
            </a:r>
            <a:endParaRPr lang="ar" sz="4800" b="1" spc="24" dirty="0">
              <a:solidFill>
                <a:schemeClr val="accent2"/>
              </a:solidFill>
              <a:latin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148738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006239" y="6591300"/>
            <a:ext cx="9366345" cy="34566"/>
            <a:chOff x="0" y="0"/>
            <a:chExt cx="68834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83400" cy="25400"/>
            </a:xfrm>
            <a:custGeom>
              <a:avLst/>
              <a:gdLst/>
              <a:ahLst/>
              <a:cxnLst/>
              <a:rect l="l" t="t" r="r" b="b"/>
              <a:pathLst>
                <a:path w="6883400" h="25400">
                  <a:moveTo>
                    <a:pt x="6781800" y="25400"/>
                  </a:moveTo>
                  <a:lnTo>
                    <a:pt x="6769100" y="25400"/>
                  </a:lnTo>
                  <a:cubicBezTo>
                    <a:pt x="6762115" y="25400"/>
                    <a:pt x="6756400" y="19685"/>
                    <a:pt x="6756400" y="12700"/>
                  </a:cubicBezTo>
                  <a:lnTo>
                    <a:pt x="6762115" y="0"/>
                  </a:lnTo>
                  <a:lnTo>
                    <a:pt x="6781800" y="0"/>
                  </a:lnTo>
                  <a:cubicBezTo>
                    <a:pt x="6788785" y="0"/>
                    <a:pt x="6794500" y="5715"/>
                    <a:pt x="6794500" y="12700"/>
                  </a:cubicBezTo>
                  <a:lnTo>
                    <a:pt x="6788785" y="25400"/>
                  </a:lnTo>
                  <a:close/>
                  <a:moveTo>
                    <a:pt x="6692900" y="25400"/>
                  </a:moveTo>
                  <a:lnTo>
                    <a:pt x="6680200" y="25400"/>
                  </a:lnTo>
                  <a:cubicBezTo>
                    <a:pt x="6673215" y="25400"/>
                    <a:pt x="6667500" y="19685"/>
                    <a:pt x="6667500" y="12700"/>
                  </a:cubicBezTo>
                  <a:lnTo>
                    <a:pt x="6673215" y="0"/>
                  </a:lnTo>
                  <a:lnTo>
                    <a:pt x="6692900" y="0"/>
                  </a:lnTo>
                  <a:cubicBezTo>
                    <a:pt x="6699885" y="0"/>
                    <a:pt x="6705600" y="5715"/>
                    <a:pt x="6705600" y="12700"/>
                  </a:cubicBezTo>
                  <a:lnTo>
                    <a:pt x="6699885" y="25400"/>
                  </a:lnTo>
                  <a:close/>
                  <a:moveTo>
                    <a:pt x="6604000" y="25400"/>
                  </a:moveTo>
                  <a:lnTo>
                    <a:pt x="6591300" y="25400"/>
                  </a:lnTo>
                  <a:cubicBezTo>
                    <a:pt x="6584315" y="25400"/>
                    <a:pt x="6578600" y="19685"/>
                    <a:pt x="6578600" y="12700"/>
                  </a:cubicBezTo>
                  <a:lnTo>
                    <a:pt x="6584315" y="0"/>
                  </a:lnTo>
                  <a:lnTo>
                    <a:pt x="6604000" y="0"/>
                  </a:lnTo>
                  <a:cubicBezTo>
                    <a:pt x="6610985" y="0"/>
                    <a:pt x="6616700" y="5715"/>
                    <a:pt x="6616700" y="12700"/>
                  </a:cubicBezTo>
                  <a:lnTo>
                    <a:pt x="6610985" y="25400"/>
                  </a:lnTo>
                  <a:close/>
                  <a:moveTo>
                    <a:pt x="6515100" y="25400"/>
                  </a:moveTo>
                  <a:lnTo>
                    <a:pt x="6502400" y="25400"/>
                  </a:lnTo>
                  <a:cubicBezTo>
                    <a:pt x="6495415" y="25400"/>
                    <a:pt x="6489700" y="19685"/>
                    <a:pt x="6489700" y="12700"/>
                  </a:cubicBezTo>
                  <a:lnTo>
                    <a:pt x="6495415" y="0"/>
                  </a:lnTo>
                  <a:lnTo>
                    <a:pt x="6515100" y="0"/>
                  </a:lnTo>
                  <a:cubicBezTo>
                    <a:pt x="6522085" y="0"/>
                    <a:pt x="6527800" y="5715"/>
                    <a:pt x="6527800" y="12700"/>
                  </a:cubicBezTo>
                  <a:lnTo>
                    <a:pt x="6522085" y="25400"/>
                  </a:lnTo>
                  <a:close/>
                  <a:moveTo>
                    <a:pt x="6426200" y="25400"/>
                  </a:moveTo>
                  <a:lnTo>
                    <a:pt x="6413500" y="25400"/>
                  </a:lnTo>
                  <a:cubicBezTo>
                    <a:pt x="6406515" y="25400"/>
                    <a:pt x="6400800" y="19685"/>
                    <a:pt x="6400800" y="12700"/>
                  </a:cubicBezTo>
                  <a:lnTo>
                    <a:pt x="6406515" y="0"/>
                  </a:lnTo>
                  <a:lnTo>
                    <a:pt x="6426200" y="0"/>
                  </a:lnTo>
                  <a:cubicBezTo>
                    <a:pt x="6433185" y="0"/>
                    <a:pt x="6438900" y="5715"/>
                    <a:pt x="6438900" y="12700"/>
                  </a:cubicBezTo>
                  <a:lnTo>
                    <a:pt x="6433185" y="25400"/>
                  </a:lnTo>
                  <a:close/>
                  <a:moveTo>
                    <a:pt x="6337300" y="25400"/>
                  </a:moveTo>
                  <a:lnTo>
                    <a:pt x="6324600" y="25400"/>
                  </a:lnTo>
                  <a:cubicBezTo>
                    <a:pt x="6317615" y="25400"/>
                    <a:pt x="6311900" y="19685"/>
                    <a:pt x="6311900" y="12700"/>
                  </a:cubicBezTo>
                  <a:lnTo>
                    <a:pt x="6317615" y="0"/>
                  </a:lnTo>
                  <a:lnTo>
                    <a:pt x="6337300" y="0"/>
                  </a:lnTo>
                  <a:cubicBezTo>
                    <a:pt x="6344285" y="0"/>
                    <a:pt x="6350000" y="5715"/>
                    <a:pt x="6350000" y="12700"/>
                  </a:cubicBezTo>
                  <a:lnTo>
                    <a:pt x="6344285" y="25400"/>
                  </a:lnTo>
                  <a:close/>
                  <a:moveTo>
                    <a:pt x="6248400" y="25400"/>
                  </a:moveTo>
                  <a:lnTo>
                    <a:pt x="6235700" y="25400"/>
                  </a:lnTo>
                  <a:cubicBezTo>
                    <a:pt x="6228715" y="25400"/>
                    <a:pt x="6223000" y="19685"/>
                    <a:pt x="6223000" y="12700"/>
                  </a:cubicBezTo>
                  <a:lnTo>
                    <a:pt x="6228715" y="0"/>
                  </a:lnTo>
                  <a:lnTo>
                    <a:pt x="6248400" y="0"/>
                  </a:lnTo>
                  <a:cubicBezTo>
                    <a:pt x="6255385" y="0"/>
                    <a:pt x="6261100" y="5715"/>
                    <a:pt x="6261100" y="12700"/>
                  </a:cubicBezTo>
                  <a:lnTo>
                    <a:pt x="6255385" y="25400"/>
                  </a:lnTo>
                  <a:close/>
                  <a:moveTo>
                    <a:pt x="6159500" y="25400"/>
                  </a:moveTo>
                  <a:lnTo>
                    <a:pt x="6146800" y="25400"/>
                  </a:lnTo>
                  <a:cubicBezTo>
                    <a:pt x="6139815" y="25400"/>
                    <a:pt x="6134100" y="19685"/>
                    <a:pt x="6134100" y="12700"/>
                  </a:cubicBezTo>
                  <a:lnTo>
                    <a:pt x="6139815" y="0"/>
                  </a:lnTo>
                  <a:lnTo>
                    <a:pt x="6159500" y="0"/>
                  </a:lnTo>
                  <a:cubicBezTo>
                    <a:pt x="6166485" y="0"/>
                    <a:pt x="6172200" y="5715"/>
                    <a:pt x="6172200" y="12700"/>
                  </a:cubicBezTo>
                  <a:lnTo>
                    <a:pt x="6166485" y="25400"/>
                  </a:lnTo>
                  <a:close/>
                  <a:moveTo>
                    <a:pt x="6070600" y="25400"/>
                  </a:moveTo>
                  <a:lnTo>
                    <a:pt x="6057900" y="25400"/>
                  </a:lnTo>
                  <a:cubicBezTo>
                    <a:pt x="6050915" y="25400"/>
                    <a:pt x="6045200" y="19685"/>
                    <a:pt x="6045200" y="12700"/>
                  </a:cubicBezTo>
                  <a:lnTo>
                    <a:pt x="6050915" y="0"/>
                  </a:lnTo>
                  <a:lnTo>
                    <a:pt x="6070600" y="0"/>
                  </a:lnTo>
                  <a:cubicBezTo>
                    <a:pt x="6077585" y="0"/>
                    <a:pt x="6083300" y="5715"/>
                    <a:pt x="6083300" y="12700"/>
                  </a:cubicBezTo>
                  <a:lnTo>
                    <a:pt x="6077585" y="25400"/>
                  </a:lnTo>
                  <a:close/>
                  <a:moveTo>
                    <a:pt x="5981700" y="25400"/>
                  </a:moveTo>
                  <a:lnTo>
                    <a:pt x="5969000" y="25400"/>
                  </a:lnTo>
                  <a:cubicBezTo>
                    <a:pt x="5962015" y="25400"/>
                    <a:pt x="5956300" y="19685"/>
                    <a:pt x="5956300" y="12700"/>
                  </a:cubicBezTo>
                  <a:lnTo>
                    <a:pt x="5962015" y="0"/>
                  </a:lnTo>
                  <a:lnTo>
                    <a:pt x="5981700" y="0"/>
                  </a:lnTo>
                  <a:cubicBezTo>
                    <a:pt x="5988685" y="0"/>
                    <a:pt x="5994400" y="5715"/>
                    <a:pt x="5994400" y="12700"/>
                  </a:cubicBezTo>
                  <a:lnTo>
                    <a:pt x="5988685" y="25400"/>
                  </a:lnTo>
                  <a:close/>
                  <a:moveTo>
                    <a:pt x="5892800" y="25400"/>
                  </a:moveTo>
                  <a:lnTo>
                    <a:pt x="5880100" y="25400"/>
                  </a:lnTo>
                  <a:cubicBezTo>
                    <a:pt x="5873115" y="25400"/>
                    <a:pt x="5867400" y="19685"/>
                    <a:pt x="5867400" y="12700"/>
                  </a:cubicBezTo>
                  <a:lnTo>
                    <a:pt x="5873115" y="0"/>
                  </a:lnTo>
                  <a:lnTo>
                    <a:pt x="5892800" y="0"/>
                  </a:lnTo>
                  <a:cubicBezTo>
                    <a:pt x="5899785" y="0"/>
                    <a:pt x="5905500" y="5715"/>
                    <a:pt x="5905500" y="12700"/>
                  </a:cubicBezTo>
                  <a:lnTo>
                    <a:pt x="5899785" y="25400"/>
                  </a:lnTo>
                  <a:close/>
                  <a:moveTo>
                    <a:pt x="5803900" y="25400"/>
                  </a:moveTo>
                  <a:lnTo>
                    <a:pt x="5791200" y="25400"/>
                  </a:lnTo>
                  <a:cubicBezTo>
                    <a:pt x="5784215" y="25400"/>
                    <a:pt x="5778500" y="19685"/>
                    <a:pt x="5778500" y="12700"/>
                  </a:cubicBezTo>
                  <a:lnTo>
                    <a:pt x="5784215" y="0"/>
                  </a:lnTo>
                  <a:lnTo>
                    <a:pt x="5803900" y="0"/>
                  </a:lnTo>
                  <a:cubicBezTo>
                    <a:pt x="5810885" y="0"/>
                    <a:pt x="5816600" y="5715"/>
                    <a:pt x="5816600" y="12700"/>
                  </a:cubicBezTo>
                  <a:lnTo>
                    <a:pt x="5810885" y="25400"/>
                  </a:lnTo>
                  <a:close/>
                  <a:moveTo>
                    <a:pt x="5715000" y="25400"/>
                  </a:moveTo>
                  <a:lnTo>
                    <a:pt x="5702300" y="25400"/>
                  </a:lnTo>
                  <a:cubicBezTo>
                    <a:pt x="5695315" y="25400"/>
                    <a:pt x="5689600" y="19685"/>
                    <a:pt x="5689600" y="12700"/>
                  </a:cubicBezTo>
                  <a:lnTo>
                    <a:pt x="5695315" y="0"/>
                  </a:lnTo>
                  <a:lnTo>
                    <a:pt x="5715000" y="0"/>
                  </a:lnTo>
                  <a:cubicBezTo>
                    <a:pt x="5721985" y="0"/>
                    <a:pt x="5727700" y="5715"/>
                    <a:pt x="5727700" y="12700"/>
                  </a:cubicBezTo>
                  <a:lnTo>
                    <a:pt x="5721985" y="25400"/>
                  </a:lnTo>
                  <a:close/>
                  <a:moveTo>
                    <a:pt x="5626100" y="25400"/>
                  </a:moveTo>
                  <a:lnTo>
                    <a:pt x="5613400" y="25400"/>
                  </a:lnTo>
                  <a:cubicBezTo>
                    <a:pt x="5606415" y="25400"/>
                    <a:pt x="5600700" y="19685"/>
                    <a:pt x="5600700" y="12700"/>
                  </a:cubicBezTo>
                  <a:lnTo>
                    <a:pt x="5606415" y="0"/>
                  </a:lnTo>
                  <a:lnTo>
                    <a:pt x="5626100" y="0"/>
                  </a:lnTo>
                  <a:cubicBezTo>
                    <a:pt x="5633085" y="0"/>
                    <a:pt x="5638800" y="5715"/>
                    <a:pt x="5638800" y="12700"/>
                  </a:cubicBezTo>
                  <a:lnTo>
                    <a:pt x="5633085" y="25400"/>
                  </a:lnTo>
                  <a:close/>
                  <a:moveTo>
                    <a:pt x="5537200" y="25400"/>
                  </a:moveTo>
                  <a:lnTo>
                    <a:pt x="5524500" y="25400"/>
                  </a:lnTo>
                  <a:cubicBezTo>
                    <a:pt x="5517515" y="25400"/>
                    <a:pt x="5511800" y="19685"/>
                    <a:pt x="5511800" y="12700"/>
                  </a:cubicBezTo>
                  <a:lnTo>
                    <a:pt x="5517515" y="0"/>
                  </a:lnTo>
                  <a:lnTo>
                    <a:pt x="5537200" y="0"/>
                  </a:lnTo>
                  <a:cubicBezTo>
                    <a:pt x="5544185" y="0"/>
                    <a:pt x="5549900" y="5715"/>
                    <a:pt x="5549900" y="12700"/>
                  </a:cubicBezTo>
                  <a:lnTo>
                    <a:pt x="5544185" y="25400"/>
                  </a:lnTo>
                  <a:close/>
                  <a:moveTo>
                    <a:pt x="5448300" y="25400"/>
                  </a:moveTo>
                  <a:lnTo>
                    <a:pt x="5435600" y="25400"/>
                  </a:lnTo>
                  <a:cubicBezTo>
                    <a:pt x="5428615" y="25400"/>
                    <a:pt x="5422900" y="19685"/>
                    <a:pt x="5422900" y="12700"/>
                  </a:cubicBezTo>
                  <a:lnTo>
                    <a:pt x="5428615" y="0"/>
                  </a:lnTo>
                  <a:lnTo>
                    <a:pt x="5448300" y="0"/>
                  </a:lnTo>
                  <a:cubicBezTo>
                    <a:pt x="5455285" y="0"/>
                    <a:pt x="5461000" y="5715"/>
                    <a:pt x="5461000" y="12700"/>
                  </a:cubicBezTo>
                  <a:lnTo>
                    <a:pt x="5455285" y="25400"/>
                  </a:lnTo>
                  <a:close/>
                  <a:moveTo>
                    <a:pt x="5359400" y="25400"/>
                  </a:moveTo>
                  <a:lnTo>
                    <a:pt x="5346700" y="25400"/>
                  </a:lnTo>
                  <a:cubicBezTo>
                    <a:pt x="5339715" y="25400"/>
                    <a:pt x="5334000" y="19685"/>
                    <a:pt x="5334000" y="12700"/>
                  </a:cubicBezTo>
                  <a:lnTo>
                    <a:pt x="5339715" y="0"/>
                  </a:lnTo>
                  <a:lnTo>
                    <a:pt x="5359400" y="0"/>
                  </a:lnTo>
                  <a:cubicBezTo>
                    <a:pt x="5366385" y="0"/>
                    <a:pt x="5372100" y="5715"/>
                    <a:pt x="5372100" y="12700"/>
                  </a:cubicBezTo>
                  <a:lnTo>
                    <a:pt x="5366385" y="25400"/>
                  </a:lnTo>
                  <a:close/>
                  <a:moveTo>
                    <a:pt x="5270500" y="25400"/>
                  </a:moveTo>
                  <a:lnTo>
                    <a:pt x="5257800" y="25400"/>
                  </a:lnTo>
                  <a:cubicBezTo>
                    <a:pt x="5250815" y="25400"/>
                    <a:pt x="5245100" y="19685"/>
                    <a:pt x="5245100" y="12700"/>
                  </a:cubicBezTo>
                  <a:lnTo>
                    <a:pt x="5250815" y="0"/>
                  </a:lnTo>
                  <a:lnTo>
                    <a:pt x="5270500" y="0"/>
                  </a:lnTo>
                  <a:cubicBezTo>
                    <a:pt x="5277485" y="0"/>
                    <a:pt x="5283200" y="5715"/>
                    <a:pt x="5283200" y="12700"/>
                  </a:cubicBezTo>
                  <a:lnTo>
                    <a:pt x="5277485" y="25400"/>
                  </a:lnTo>
                  <a:close/>
                  <a:moveTo>
                    <a:pt x="5181600" y="25400"/>
                  </a:moveTo>
                  <a:lnTo>
                    <a:pt x="5168900" y="25400"/>
                  </a:lnTo>
                  <a:cubicBezTo>
                    <a:pt x="5161915" y="25400"/>
                    <a:pt x="5156200" y="19685"/>
                    <a:pt x="5156200" y="12700"/>
                  </a:cubicBezTo>
                  <a:lnTo>
                    <a:pt x="5161915" y="0"/>
                  </a:lnTo>
                  <a:lnTo>
                    <a:pt x="5181600" y="0"/>
                  </a:lnTo>
                  <a:cubicBezTo>
                    <a:pt x="5188585" y="0"/>
                    <a:pt x="5194300" y="5715"/>
                    <a:pt x="5194300" y="12700"/>
                  </a:cubicBezTo>
                  <a:lnTo>
                    <a:pt x="5188585" y="25400"/>
                  </a:lnTo>
                  <a:close/>
                  <a:moveTo>
                    <a:pt x="5092700" y="25400"/>
                  </a:moveTo>
                  <a:lnTo>
                    <a:pt x="5080000" y="25400"/>
                  </a:lnTo>
                  <a:cubicBezTo>
                    <a:pt x="5073015" y="25400"/>
                    <a:pt x="5067300" y="19685"/>
                    <a:pt x="5067300" y="12700"/>
                  </a:cubicBezTo>
                  <a:lnTo>
                    <a:pt x="5073015" y="0"/>
                  </a:lnTo>
                  <a:lnTo>
                    <a:pt x="5092700" y="0"/>
                  </a:lnTo>
                  <a:cubicBezTo>
                    <a:pt x="5099685" y="0"/>
                    <a:pt x="5105400" y="5715"/>
                    <a:pt x="5105400" y="12700"/>
                  </a:cubicBezTo>
                  <a:lnTo>
                    <a:pt x="5099685" y="25400"/>
                  </a:lnTo>
                  <a:close/>
                  <a:moveTo>
                    <a:pt x="5003800" y="25400"/>
                  </a:moveTo>
                  <a:lnTo>
                    <a:pt x="4991100" y="25400"/>
                  </a:lnTo>
                  <a:cubicBezTo>
                    <a:pt x="4984115" y="25400"/>
                    <a:pt x="4978400" y="19685"/>
                    <a:pt x="4978400" y="12700"/>
                  </a:cubicBezTo>
                  <a:lnTo>
                    <a:pt x="4984115" y="0"/>
                  </a:lnTo>
                  <a:lnTo>
                    <a:pt x="5003800" y="0"/>
                  </a:lnTo>
                  <a:cubicBezTo>
                    <a:pt x="5010785" y="0"/>
                    <a:pt x="5016500" y="5715"/>
                    <a:pt x="5016500" y="12700"/>
                  </a:cubicBezTo>
                  <a:lnTo>
                    <a:pt x="5010785" y="25400"/>
                  </a:lnTo>
                  <a:close/>
                  <a:moveTo>
                    <a:pt x="4914900" y="25400"/>
                  </a:moveTo>
                  <a:lnTo>
                    <a:pt x="4902200" y="25400"/>
                  </a:lnTo>
                  <a:cubicBezTo>
                    <a:pt x="4895215" y="25400"/>
                    <a:pt x="4889500" y="19685"/>
                    <a:pt x="4889500" y="12700"/>
                  </a:cubicBezTo>
                  <a:lnTo>
                    <a:pt x="4895215" y="0"/>
                  </a:lnTo>
                  <a:lnTo>
                    <a:pt x="4914900" y="0"/>
                  </a:lnTo>
                  <a:cubicBezTo>
                    <a:pt x="4921885" y="0"/>
                    <a:pt x="4927600" y="5715"/>
                    <a:pt x="4927600" y="12700"/>
                  </a:cubicBezTo>
                  <a:lnTo>
                    <a:pt x="4921885" y="25400"/>
                  </a:lnTo>
                  <a:close/>
                  <a:moveTo>
                    <a:pt x="4826000" y="25400"/>
                  </a:moveTo>
                  <a:lnTo>
                    <a:pt x="4813300" y="25400"/>
                  </a:lnTo>
                  <a:cubicBezTo>
                    <a:pt x="4806315" y="25400"/>
                    <a:pt x="4800600" y="19685"/>
                    <a:pt x="4800600" y="12700"/>
                  </a:cubicBezTo>
                  <a:lnTo>
                    <a:pt x="4806315" y="0"/>
                  </a:lnTo>
                  <a:lnTo>
                    <a:pt x="4826000" y="0"/>
                  </a:lnTo>
                  <a:cubicBezTo>
                    <a:pt x="4832985" y="0"/>
                    <a:pt x="4838700" y="5715"/>
                    <a:pt x="4838700" y="12700"/>
                  </a:cubicBezTo>
                  <a:lnTo>
                    <a:pt x="4832985" y="25400"/>
                  </a:lnTo>
                  <a:close/>
                  <a:moveTo>
                    <a:pt x="4737100" y="25400"/>
                  </a:moveTo>
                  <a:lnTo>
                    <a:pt x="4724400" y="25400"/>
                  </a:lnTo>
                  <a:cubicBezTo>
                    <a:pt x="4717415" y="25400"/>
                    <a:pt x="4711700" y="19685"/>
                    <a:pt x="4711700" y="12700"/>
                  </a:cubicBezTo>
                  <a:lnTo>
                    <a:pt x="4717415" y="0"/>
                  </a:lnTo>
                  <a:lnTo>
                    <a:pt x="4737100" y="0"/>
                  </a:lnTo>
                  <a:cubicBezTo>
                    <a:pt x="4744085" y="0"/>
                    <a:pt x="4749800" y="5715"/>
                    <a:pt x="4749800" y="12700"/>
                  </a:cubicBezTo>
                  <a:lnTo>
                    <a:pt x="4744085" y="25400"/>
                  </a:lnTo>
                  <a:close/>
                  <a:moveTo>
                    <a:pt x="4648200" y="25400"/>
                  </a:moveTo>
                  <a:lnTo>
                    <a:pt x="4635500" y="25400"/>
                  </a:lnTo>
                  <a:cubicBezTo>
                    <a:pt x="4628515" y="25400"/>
                    <a:pt x="4622800" y="19685"/>
                    <a:pt x="4622800" y="12700"/>
                  </a:cubicBezTo>
                  <a:lnTo>
                    <a:pt x="4628515" y="0"/>
                  </a:lnTo>
                  <a:lnTo>
                    <a:pt x="4648200" y="0"/>
                  </a:lnTo>
                  <a:cubicBezTo>
                    <a:pt x="4655185" y="0"/>
                    <a:pt x="4660900" y="5715"/>
                    <a:pt x="4660900" y="12700"/>
                  </a:cubicBezTo>
                  <a:lnTo>
                    <a:pt x="4655185" y="25400"/>
                  </a:lnTo>
                  <a:close/>
                  <a:moveTo>
                    <a:pt x="4559300" y="25400"/>
                  </a:moveTo>
                  <a:lnTo>
                    <a:pt x="4546600" y="25400"/>
                  </a:lnTo>
                  <a:cubicBezTo>
                    <a:pt x="4539615" y="25400"/>
                    <a:pt x="4533900" y="19685"/>
                    <a:pt x="4533900" y="12700"/>
                  </a:cubicBezTo>
                  <a:lnTo>
                    <a:pt x="4539615" y="0"/>
                  </a:lnTo>
                  <a:lnTo>
                    <a:pt x="4559300" y="0"/>
                  </a:lnTo>
                  <a:cubicBezTo>
                    <a:pt x="4566285" y="0"/>
                    <a:pt x="4572000" y="5715"/>
                    <a:pt x="4572000" y="12700"/>
                  </a:cubicBezTo>
                  <a:lnTo>
                    <a:pt x="4566285" y="25400"/>
                  </a:lnTo>
                  <a:close/>
                  <a:moveTo>
                    <a:pt x="4470400" y="25400"/>
                  </a:moveTo>
                  <a:lnTo>
                    <a:pt x="4457700" y="25400"/>
                  </a:lnTo>
                  <a:cubicBezTo>
                    <a:pt x="4450715" y="25400"/>
                    <a:pt x="4445000" y="19685"/>
                    <a:pt x="4445000" y="12700"/>
                  </a:cubicBezTo>
                  <a:lnTo>
                    <a:pt x="4450715" y="0"/>
                  </a:lnTo>
                  <a:lnTo>
                    <a:pt x="4470400" y="0"/>
                  </a:lnTo>
                  <a:cubicBezTo>
                    <a:pt x="4477385" y="0"/>
                    <a:pt x="4483100" y="5715"/>
                    <a:pt x="4483100" y="12700"/>
                  </a:cubicBezTo>
                  <a:lnTo>
                    <a:pt x="4477385" y="25400"/>
                  </a:lnTo>
                  <a:close/>
                  <a:moveTo>
                    <a:pt x="4381500" y="25400"/>
                  </a:moveTo>
                  <a:lnTo>
                    <a:pt x="4368800" y="25400"/>
                  </a:lnTo>
                  <a:cubicBezTo>
                    <a:pt x="4361815" y="25400"/>
                    <a:pt x="4356100" y="19685"/>
                    <a:pt x="4356100" y="12700"/>
                  </a:cubicBezTo>
                  <a:lnTo>
                    <a:pt x="4361815" y="0"/>
                  </a:lnTo>
                  <a:lnTo>
                    <a:pt x="4381500" y="0"/>
                  </a:lnTo>
                  <a:cubicBezTo>
                    <a:pt x="4388485" y="0"/>
                    <a:pt x="4394200" y="5715"/>
                    <a:pt x="4394200" y="12700"/>
                  </a:cubicBezTo>
                  <a:lnTo>
                    <a:pt x="4388485" y="25400"/>
                  </a:lnTo>
                  <a:close/>
                  <a:moveTo>
                    <a:pt x="4292600" y="25400"/>
                  </a:moveTo>
                  <a:lnTo>
                    <a:pt x="4279900" y="25400"/>
                  </a:lnTo>
                  <a:cubicBezTo>
                    <a:pt x="4272915" y="25400"/>
                    <a:pt x="4267200" y="19685"/>
                    <a:pt x="4267200" y="12700"/>
                  </a:cubicBezTo>
                  <a:lnTo>
                    <a:pt x="4272915" y="0"/>
                  </a:lnTo>
                  <a:lnTo>
                    <a:pt x="4292600" y="0"/>
                  </a:lnTo>
                  <a:cubicBezTo>
                    <a:pt x="4299585" y="0"/>
                    <a:pt x="4305300" y="5715"/>
                    <a:pt x="4305300" y="12700"/>
                  </a:cubicBezTo>
                  <a:lnTo>
                    <a:pt x="4299585" y="25400"/>
                  </a:lnTo>
                  <a:close/>
                  <a:moveTo>
                    <a:pt x="4203700" y="25400"/>
                  </a:moveTo>
                  <a:lnTo>
                    <a:pt x="4191000" y="25400"/>
                  </a:lnTo>
                  <a:cubicBezTo>
                    <a:pt x="4184015" y="25400"/>
                    <a:pt x="4178300" y="19685"/>
                    <a:pt x="4178300" y="12700"/>
                  </a:cubicBezTo>
                  <a:lnTo>
                    <a:pt x="4184015" y="0"/>
                  </a:lnTo>
                  <a:lnTo>
                    <a:pt x="4203700" y="0"/>
                  </a:lnTo>
                  <a:cubicBezTo>
                    <a:pt x="4210685" y="0"/>
                    <a:pt x="4216400" y="5715"/>
                    <a:pt x="4216400" y="12700"/>
                  </a:cubicBezTo>
                  <a:lnTo>
                    <a:pt x="4210685" y="25400"/>
                  </a:lnTo>
                  <a:close/>
                  <a:moveTo>
                    <a:pt x="4114800" y="25400"/>
                  </a:moveTo>
                  <a:lnTo>
                    <a:pt x="4102100" y="25400"/>
                  </a:lnTo>
                  <a:cubicBezTo>
                    <a:pt x="4095115" y="25400"/>
                    <a:pt x="4089400" y="19685"/>
                    <a:pt x="4089400" y="12700"/>
                  </a:cubicBezTo>
                  <a:lnTo>
                    <a:pt x="4095115" y="0"/>
                  </a:lnTo>
                  <a:lnTo>
                    <a:pt x="4114800" y="0"/>
                  </a:lnTo>
                  <a:cubicBezTo>
                    <a:pt x="4121785" y="0"/>
                    <a:pt x="4127500" y="5715"/>
                    <a:pt x="4127500" y="12700"/>
                  </a:cubicBezTo>
                  <a:lnTo>
                    <a:pt x="4121785" y="25400"/>
                  </a:lnTo>
                  <a:close/>
                  <a:moveTo>
                    <a:pt x="4025900" y="25400"/>
                  </a:moveTo>
                  <a:lnTo>
                    <a:pt x="4013200" y="25400"/>
                  </a:lnTo>
                  <a:cubicBezTo>
                    <a:pt x="4006215" y="25400"/>
                    <a:pt x="4000500" y="19685"/>
                    <a:pt x="4000500" y="12700"/>
                  </a:cubicBezTo>
                  <a:lnTo>
                    <a:pt x="4006215" y="0"/>
                  </a:lnTo>
                  <a:lnTo>
                    <a:pt x="4025900" y="0"/>
                  </a:lnTo>
                  <a:cubicBezTo>
                    <a:pt x="4032885" y="0"/>
                    <a:pt x="4038600" y="5715"/>
                    <a:pt x="4038600" y="12700"/>
                  </a:cubicBezTo>
                  <a:lnTo>
                    <a:pt x="4032885" y="25400"/>
                  </a:lnTo>
                  <a:close/>
                  <a:moveTo>
                    <a:pt x="3937000" y="25400"/>
                  </a:moveTo>
                  <a:lnTo>
                    <a:pt x="3924300" y="25400"/>
                  </a:lnTo>
                  <a:cubicBezTo>
                    <a:pt x="3917315" y="25400"/>
                    <a:pt x="3911600" y="19685"/>
                    <a:pt x="3911600" y="12700"/>
                  </a:cubicBezTo>
                  <a:lnTo>
                    <a:pt x="3917315" y="0"/>
                  </a:lnTo>
                  <a:lnTo>
                    <a:pt x="3937000" y="0"/>
                  </a:lnTo>
                  <a:cubicBezTo>
                    <a:pt x="3943985" y="0"/>
                    <a:pt x="3949700" y="5715"/>
                    <a:pt x="3949700" y="12700"/>
                  </a:cubicBezTo>
                  <a:lnTo>
                    <a:pt x="3943985" y="25400"/>
                  </a:lnTo>
                  <a:close/>
                  <a:moveTo>
                    <a:pt x="3848100" y="25400"/>
                  </a:moveTo>
                  <a:lnTo>
                    <a:pt x="3835400" y="25400"/>
                  </a:lnTo>
                  <a:cubicBezTo>
                    <a:pt x="3828415" y="25400"/>
                    <a:pt x="3822700" y="19685"/>
                    <a:pt x="3822700" y="12700"/>
                  </a:cubicBezTo>
                  <a:lnTo>
                    <a:pt x="3828415" y="0"/>
                  </a:lnTo>
                  <a:lnTo>
                    <a:pt x="3848100" y="0"/>
                  </a:lnTo>
                  <a:cubicBezTo>
                    <a:pt x="3855085" y="0"/>
                    <a:pt x="3860800" y="5715"/>
                    <a:pt x="3860800" y="12700"/>
                  </a:cubicBezTo>
                  <a:lnTo>
                    <a:pt x="3855085" y="25400"/>
                  </a:lnTo>
                  <a:close/>
                  <a:moveTo>
                    <a:pt x="3759200" y="25400"/>
                  </a:moveTo>
                  <a:lnTo>
                    <a:pt x="3746500" y="25400"/>
                  </a:lnTo>
                  <a:cubicBezTo>
                    <a:pt x="3739515" y="25400"/>
                    <a:pt x="3733800" y="19685"/>
                    <a:pt x="3733800" y="12700"/>
                  </a:cubicBezTo>
                  <a:lnTo>
                    <a:pt x="3739515" y="0"/>
                  </a:lnTo>
                  <a:lnTo>
                    <a:pt x="3759200" y="0"/>
                  </a:lnTo>
                  <a:cubicBezTo>
                    <a:pt x="3766185" y="0"/>
                    <a:pt x="3771900" y="5715"/>
                    <a:pt x="3771900" y="12700"/>
                  </a:cubicBezTo>
                  <a:lnTo>
                    <a:pt x="3766185" y="25400"/>
                  </a:lnTo>
                  <a:close/>
                  <a:moveTo>
                    <a:pt x="3670300" y="25400"/>
                  </a:moveTo>
                  <a:lnTo>
                    <a:pt x="3657600" y="25400"/>
                  </a:lnTo>
                  <a:cubicBezTo>
                    <a:pt x="3650615" y="25400"/>
                    <a:pt x="3644900" y="19685"/>
                    <a:pt x="3644900" y="12700"/>
                  </a:cubicBezTo>
                  <a:lnTo>
                    <a:pt x="3650615" y="0"/>
                  </a:lnTo>
                  <a:lnTo>
                    <a:pt x="3670300" y="0"/>
                  </a:lnTo>
                  <a:cubicBezTo>
                    <a:pt x="3677285" y="0"/>
                    <a:pt x="3683000" y="5715"/>
                    <a:pt x="3683000" y="12700"/>
                  </a:cubicBezTo>
                  <a:lnTo>
                    <a:pt x="3677285" y="25400"/>
                  </a:lnTo>
                  <a:close/>
                  <a:moveTo>
                    <a:pt x="3581400" y="25400"/>
                  </a:moveTo>
                  <a:lnTo>
                    <a:pt x="3568700" y="25400"/>
                  </a:lnTo>
                  <a:cubicBezTo>
                    <a:pt x="3561715" y="25400"/>
                    <a:pt x="3556000" y="19685"/>
                    <a:pt x="3556000" y="12700"/>
                  </a:cubicBezTo>
                  <a:lnTo>
                    <a:pt x="3561715" y="0"/>
                  </a:lnTo>
                  <a:lnTo>
                    <a:pt x="3581400" y="0"/>
                  </a:lnTo>
                  <a:cubicBezTo>
                    <a:pt x="3588385" y="0"/>
                    <a:pt x="3594100" y="5715"/>
                    <a:pt x="3594100" y="12700"/>
                  </a:cubicBezTo>
                  <a:lnTo>
                    <a:pt x="3588385" y="25400"/>
                  </a:lnTo>
                  <a:close/>
                  <a:moveTo>
                    <a:pt x="3492500" y="25400"/>
                  </a:moveTo>
                  <a:lnTo>
                    <a:pt x="3479800" y="25400"/>
                  </a:lnTo>
                  <a:cubicBezTo>
                    <a:pt x="3472815" y="25400"/>
                    <a:pt x="3467100" y="19685"/>
                    <a:pt x="3467100" y="12700"/>
                  </a:cubicBezTo>
                  <a:lnTo>
                    <a:pt x="3472815" y="0"/>
                  </a:lnTo>
                  <a:lnTo>
                    <a:pt x="3492500" y="0"/>
                  </a:lnTo>
                  <a:cubicBezTo>
                    <a:pt x="3499485" y="0"/>
                    <a:pt x="3505200" y="5715"/>
                    <a:pt x="3505200" y="12700"/>
                  </a:cubicBezTo>
                  <a:lnTo>
                    <a:pt x="3499485" y="25400"/>
                  </a:lnTo>
                  <a:close/>
                  <a:moveTo>
                    <a:pt x="3403600" y="25400"/>
                  </a:moveTo>
                  <a:lnTo>
                    <a:pt x="3390900" y="25400"/>
                  </a:lnTo>
                  <a:cubicBezTo>
                    <a:pt x="3383915" y="25400"/>
                    <a:pt x="3378200" y="19685"/>
                    <a:pt x="3378200" y="12700"/>
                  </a:cubicBezTo>
                  <a:lnTo>
                    <a:pt x="3383915" y="0"/>
                  </a:lnTo>
                  <a:lnTo>
                    <a:pt x="3403600" y="0"/>
                  </a:lnTo>
                  <a:cubicBezTo>
                    <a:pt x="3410585" y="0"/>
                    <a:pt x="3416300" y="5715"/>
                    <a:pt x="3416300" y="12700"/>
                  </a:cubicBezTo>
                  <a:lnTo>
                    <a:pt x="3410585" y="25400"/>
                  </a:lnTo>
                  <a:close/>
                  <a:moveTo>
                    <a:pt x="3314700" y="25400"/>
                  </a:moveTo>
                  <a:lnTo>
                    <a:pt x="3302000" y="25400"/>
                  </a:lnTo>
                  <a:cubicBezTo>
                    <a:pt x="3295015" y="25400"/>
                    <a:pt x="3289300" y="19685"/>
                    <a:pt x="3289300" y="12700"/>
                  </a:cubicBezTo>
                  <a:lnTo>
                    <a:pt x="3295015" y="0"/>
                  </a:lnTo>
                  <a:lnTo>
                    <a:pt x="3314700" y="0"/>
                  </a:lnTo>
                  <a:cubicBezTo>
                    <a:pt x="3321685" y="0"/>
                    <a:pt x="3327400" y="5715"/>
                    <a:pt x="3327400" y="12700"/>
                  </a:cubicBezTo>
                  <a:lnTo>
                    <a:pt x="3321685" y="25400"/>
                  </a:lnTo>
                  <a:close/>
                  <a:moveTo>
                    <a:pt x="3225800" y="25400"/>
                  </a:moveTo>
                  <a:lnTo>
                    <a:pt x="3213100" y="25400"/>
                  </a:lnTo>
                  <a:cubicBezTo>
                    <a:pt x="3206115" y="25400"/>
                    <a:pt x="3200400" y="19685"/>
                    <a:pt x="3200400" y="12700"/>
                  </a:cubicBezTo>
                  <a:lnTo>
                    <a:pt x="3206115" y="0"/>
                  </a:lnTo>
                  <a:lnTo>
                    <a:pt x="3225800" y="0"/>
                  </a:lnTo>
                  <a:cubicBezTo>
                    <a:pt x="3232785" y="0"/>
                    <a:pt x="3238500" y="5715"/>
                    <a:pt x="3238500" y="12700"/>
                  </a:cubicBezTo>
                  <a:lnTo>
                    <a:pt x="3232785" y="25400"/>
                  </a:lnTo>
                  <a:close/>
                  <a:moveTo>
                    <a:pt x="3136900" y="25400"/>
                  </a:moveTo>
                  <a:lnTo>
                    <a:pt x="3124200" y="25400"/>
                  </a:lnTo>
                  <a:cubicBezTo>
                    <a:pt x="3117215" y="25400"/>
                    <a:pt x="3111500" y="19685"/>
                    <a:pt x="3111500" y="12700"/>
                  </a:cubicBezTo>
                  <a:lnTo>
                    <a:pt x="3117215" y="0"/>
                  </a:lnTo>
                  <a:lnTo>
                    <a:pt x="3136900" y="0"/>
                  </a:lnTo>
                  <a:cubicBezTo>
                    <a:pt x="3143885" y="0"/>
                    <a:pt x="3149600" y="5715"/>
                    <a:pt x="3149600" y="12700"/>
                  </a:cubicBezTo>
                  <a:lnTo>
                    <a:pt x="3143885" y="25400"/>
                  </a:lnTo>
                  <a:close/>
                  <a:moveTo>
                    <a:pt x="3048000" y="25400"/>
                  </a:moveTo>
                  <a:lnTo>
                    <a:pt x="3035300" y="25400"/>
                  </a:lnTo>
                  <a:cubicBezTo>
                    <a:pt x="3028315" y="25400"/>
                    <a:pt x="3022600" y="19685"/>
                    <a:pt x="3022600" y="12700"/>
                  </a:cubicBezTo>
                  <a:lnTo>
                    <a:pt x="3028315" y="0"/>
                  </a:lnTo>
                  <a:lnTo>
                    <a:pt x="3048000" y="0"/>
                  </a:lnTo>
                  <a:cubicBezTo>
                    <a:pt x="3054985" y="0"/>
                    <a:pt x="3060700" y="5715"/>
                    <a:pt x="3060700" y="12700"/>
                  </a:cubicBezTo>
                  <a:lnTo>
                    <a:pt x="3054985" y="25400"/>
                  </a:lnTo>
                  <a:close/>
                  <a:moveTo>
                    <a:pt x="2959100" y="25400"/>
                  </a:moveTo>
                  <a:lnTo>
                    <a:pt x="2946400" y="25400"/>
                  </a:lnTo>
                  <a:cubicBezTo>
                    <a:pt x="2939415" y="25400"/>
                    <a:pt x="2933700" y="19685"/>
                    <a:pt x="2933700" y="12700"/>
                  </a:cubicBezTo>
                  <a:lnTo>
                    <a:pt x="2939415" y="0"/>
                  </a:lnTo>
                  <a:lnTo>
                    <a:pt x="2959100" y="0"/>
                  </a:lnTo>
                  <a:cubicBezTo>
                    <a:pt x="2966085" y="0"/>
                    <a:pt x="2971800" y="5715"/>
                    <a:pt x="2971800" y="12700"/>
                  </a:cubicBezTo>
                  <a:lnTo>
                    <a:pt x="2966085" y="25400"/>
                  </a:lnTo>
                  <a:close/>
                  <a:moveTo>
                    <a:pt x="2870200" y="25400"/>
                  </a:moveTo>
                  <a:lnTo>
                    <a:pt x="2857500" y="25400"/>
                  </a:lnTo>
                  <a:cubicBezTo>
                    <a:pt x="2850515" y="25400"/>
                    <a:pt x="2844800" y="19685"/>
                    <a:pt x="2844800" y="12700"/>
                  </a:cubicBezTo>
                  <a:lnTo>
                    <a:pt x="2850515" y="0"/>
                  </a:lnTo>
                  <a:lnTo>
                    <a:pt x="2870200" y="0"/>
                  </a:lnTo>
                  <a:cubicBezTo>
                    <a:pt x="2877185" y="0"/>
                    <a:pt x="2882900" y="5715"/>
                    <a:pt x="2882900" y="12700"/>
                  </a:cubicBezTo>
                  <a:lnTo>
                    <a:pt x="2877185" y="25400"/>
                  </a:lnTo>
                  <a:close/>
                  <a:moveTo>
                    <a:pt x="2781300" y="25400"/>
                  </a:moveTo>
                  <a:lnTo>
                    <a:pt x="2768600" y="25400"/>
                  </a:lnTo>
                  <a:cubicBezTo>
                    <a:pt x="2761615" y="25400"/>
                    <a:pt x="2755900" y="19685"/>
                    <a:pt x="2755900" y="12700"/>
                  </a:cubicBezTo>
                  <a:lnTo>
                    <a:pt x="2761615" y="0"/>
                  </a:lnTo>
                  <a:lnTo>
                    <a:pt x="2781300" y="0"/>
                  </a:lnTo>
                  <a:cubicBezTo>
                    <a:pt x="2788285" y="0"/>
                    <a:pt x="2794000" y="5715"/>
                    <a:pt x="2794000" y="12700"/>
                  </a:cubicBezTo>
                  <a:lnTo>
                    <a:pt x="2788285" y="25400"/>
                  </a:lnTo>
                  <a:close/>
                  <a:moveTo>
                    <a:pt x="2692400" y="25400"/>
                  </a:moveTo>
                  <a:lnTo>
                    <a:pt x="2679700" y="25400"/>
                  </a:lnTo>
                  <a:cubicBezTo>
                    <a:pt x="2672715" y="25400"/>
                    <a:pt x="2667000" y="19685"/>
                    <a:pt x="2667000" y="12700"/>
                  </a:cubicBezTo>
                  <a:lnTo>
                    <a:pt x="2672715" y="0"/>
                  </a:lnTo>
                  <a:lnTo>
                    <a:pt x="2692400" y="0"/>
                  </a:lnTo>
                  <a:cubicBezTo>
                    <a:pt x="2699385" y="0"/>
                    <a:pt x="2705100" y="5715"/>
                    <a:pt x="2705100" y="12700"/>
                  </a:cubicBezTo>
                  <a:lnTo>
                    <a:pt x="2699385" y="25400"/>
                  </a:lnTo>
                  <a:close/>
                  <a:moveTo>
                    <a:pt x="2603500" y="25400"/>
                  </a:moveTo>
                  <a:lnTo>
                    <a:pt x="2590800" y="25400"/>
                  </a:lnTo>
                  <a:cubicBezTo>
                    <a:pt x="2583815" y="25400"/>
                    <a:pt x="2578100" y="19685"/>
                    <a:pt x="2578100" y="12700"/>
                  </a:cubicBezTo>
                  <a:lnTo>
                    <a:pt x="2583815" y="0"/>
                  </a:lnTo>
                  <a:lnTo>
                    <a:pt x="2603500" y="0"/>
                  </a:lnTo>
                  <a:cubicBezTo>
                    <a:pt x="2610485" y="0"/>
                    <a:pt x="2616200" y="5715"/>
                    <a:pt x="2616200" y="12700"/>
                  </a:cubicBezTo>
                  <a:lnTo>
                    <a:pt x="2610485" y="25400"/>
                  </a:lnTo>
                  <a:close/>
                  <a:moveTo>
                    <a:pt x="2514600" y="25400"/>
                  </a:moveTo>
                  <a:lnTo>
                    <a:pt x="2501900" y="25400"/>
                  </a:lnTo>
                  <a:cubicBezTo>
                    <a:pt x="2494915" y="25400"/>
                    <a:pt x="2489200" y="19685"/>
                    <a:pt x="2489200" y="12700"/>
                  </a:cubicBezTo>
                  <a:lnTo>
                    <a:pt x="2494915" y="0"/>
                  </a:lnTo>
                  <a:lnTo>
                    <a:pt x="2514600" y="0"/>
                  </a:lnTo>
                  <a:cubicBezTo>
                    <a:pt x="2521585" y="0"/>
                    <a:pt x="2527300" y="5715"/>
                    <a:pt x="2527300" y="12700"/>
                  </a:cubicBezTo>
                  <a:lnTo>
                    <a:pt x="2521585" y="25400"/>
                  </a:lnTo>
                  <a:close/>
                  <a:moveTo>
                    <a:pt x="2425700" y="25400"/>
                  </a:moveTo>
                  <a:lnTo>
                    <a:pt x="2413000" y="25400"/>
                  </a:lnTo>
                  <a:cubicBezTo>
                    <a:pt x="2406015" y="25400"/>
                    <a:pt x="2400300" y="19685"/>
                    <a:pt x="2400300" y="12700"/>
                  </a:cubicBezTo>
                  <a:lnTo>
                    <a:pt x="2406015" y="0"/>
                  </a:lnTo>
                  <a:lnTo>
                    <a:pt x="2425700" y="0"/>
                  </a:lnTo>
                  <a:cubicBezTo>
                    <a:pt x="2432685" y="0"/>
                    <a:pt x="2438400" y="5715"/>
                    <a:pt x="2438400" y="12700"/>
                  </a:cubicBezTo>
                  <a:lnTo>
                    <a:pt x="2432685" y="25400"/>
                  </a:lnTo>
                  <a:close/>
                  <a:moveTo>
                    <a:pt x="2336800" y="25400"/>
                  </a:moveTo>
                  <a:lnTo>
                    <a:pt x="2324100" y="25400"/>
                  </a:lnTo>
                  <a:cubicBezTo>
                    <a:pt x="2317115" y="25400"/>
                    <a:pt x="2311400" y="19685"/>
                    <a:pt x="2311400" y="12700"/>
                  </a:cubicBezTo>
                  <a:lnTo>
                    <a:pt x="2317115" y="0"/>
                  </a:lnTo>
                  <a:lnTo>
                    <a:pt x="2336800" y="0"/>
                  </a:lnTo>
                  <a:cubicBezTo>
                    <a:pt x="2343785" y="0"/>
                    <a:pt x="2349500" y="5715"/>
                    <a:pt x="2349500" y="12700"/>
                  </a:cubicBezTo>
                  <a:lnTo>
                    <a:pt x="2343785" y="25400"/>
                  </a:lnTo>
                  <a:close/>
                  <a:moveTo>
                    <a:pt x="2247900" y="25400"/>
                  </a:moveTo>
                  <a:lnTo>
                    <a:pt x="2235200" y="25400"/>
                  </a:lnTo>
                  <a:cubicBezTo>
                    <a:pt x="2228215" y="25400"/>
                    <a:pt x="2222500" y="19685"/>
                    <a:pt x="2222500" y="12700"/>
                  </a:cubicBezTo>
                  <a:lnTo>
                    <a:pt x="2228215" y="0"/>
                  </a:lnTo>
                  <a:lnTo>
                    <a:pt x="2247900" y="0"/>
                  </a:lnTo>
                  <a:cubicBezTo>
                    <a:pt x="2254885" y="0"/>
                    <a:pt x="2260600" y="5715"/>
                    <a:pt x="2260600" y="12700"/>
                  </a:cubicBezTo>
                  <a:lnTo>
                    <a:pt x="2254885" y="25400"/>
                  </a:lnTo>
                  <a:close/>
                  <a:moveTo>
                    <a:pt x="2159000" y="25400"/>
                  </a:moveTo>
                  <a:lnTo>
                    <a:pt x="2146300" y="25400"/>
                  </a:lnTo>
                  <a:cubicBezTo>
                    <a:pt x="2139315" y="25400"/>
                    <a:pt x="2133600" y="19685"/>
                    <a:pt x="2133600" y="12700"/>
                  </a:cubicBezTo>
                  <a:lnTo>
                    <a:pt x="2139315" y="0"/>
                  </a:lnTo>
                  <a:lnTo>
                    <a:pt x="2159000" y="0"/>
                  </a:lnTo>
                  <a:cubicBezTo>
                    <a:pt x="2165985" y="0"/>
                    <a:pt x="2171700" y="5715"/>
                    <a:pt x="2171700" y="12700"/>
                  </a:cubicBezTo>
                  <a:lnTo>
                    <a:pt x="2165985" y="25400"/>
                  </a:lnTo>
                  <a:close/>
                  <a:moveTo>
                    <a:pt x="2070100" y="25400"/>
                  </a:moveTo>
                  <a:lnTo>
                    <a:pt x="2057400" y="25400"/>
                  </a:lnTo>
                  <a:cubicBezTo>
                    <a:pt x="2050415" y="25400"/>
                    <a:pt x="2044700" y="19685"/>
                    <a:pt x="2044700" y="12700"/>
                  </a:cubicBezTo>
                  <a:lnTo>
                    <a:pt x="2050415" y="0"/>
                  </a:lnTo>
                  <a:lnTo>
                    <a:pt x="2070100" y="0"/>
                  </a:lnTo>
                  <a:cubicBezTo>
                    <a:pt x="2077085" y="0"/>
                    <a:pt x="2082800" y="5715"/>
                    <a:pt x="2082800" y="12700"/>
                  </a:cubicBezTo>
                  <a:lnTo>
                    <a:pt x="2077085" y="25400"/>
                  </a:lnTo>
                  <a:close/>
                  <a:moveTo>
                    <a:pt x="1981200" y="25400"/>
                  </a:moveTo>
                  <a:lnTo>
                    <a:pt x="1968500" y="25400"/>
                  </a:lnTo>
                  <a:cubicBezTo>
                    <a:pt x="1961515" y="25400"/>
                    <a:pt x="1955800" y="19685"/>
                    <a:pt x="1955800" y="12700"/>
                  </a:cubicBezTo>
                  <a:lnTo>
                    <a:pt x="1961515" y="0"/>
                  </a:lnTo>
                  <a:lnTo>
                    <a:pt x="1981200" y="0"/>
                  </a:lnTo>
                  <a:cubicBezTo>
                    <a:pt x="1988185" y="0"/>
                    <a:pt x="1993900" y="5715"/>
                    <a:pt x="1993900" y="12700"/>
                  </a:cubicBezTo>
                  <a:lnTo>
                    <a:pt x="1988185" y="25400"/>
                  </a:lnTo>
                  <a:close/>
                  <a:moveTo>
                    <a:pt x="1892300" y="25400"/>
                  </a:moveTo>
                  <a:lnTo>
                    <a:pt x="1879600" y="25400"/>
                  </a:lnTo>
                  <a:cubicBezTo>
                    <a:pt x="1872615" y="25400"/>
                    <a:pt x="1866900" y="19685"/>
                    <a:pt x="1866900" y="12700"/>
                  </a:cubicBezTo>
                  <a:lnTo>
                    <a:pt x="1872615" y="0"/>
                  </a:lnTo>
                  <a:lnTo>
                    <a:pt x="1892300" y="0"/>
                  </a:lnTo>
                  <a:cubicBezTo>
                    <a:pt x="1899285" y="0"/>
                    <a:pt x="1905000" y="5715"/>
                    <a:pt x="1905000" y="12700"/>
                  </a:cubicBezTo>
                  <a:lnTo>
                    <a:pt x="1899285" y="25400"/>
                  </a:lnTo>
                  <a:close/>
                  <a:moveTo>
                    <a:pt x="1803400" y="25400"/>
                  </a:moveTo>
                  <a:lnTo>
                    <a:pt x="1790700" y="25400"/>
                  </a:lnTo>
                  <a:cubicBezTo>
                    <a:pt x="1783715" y="25400"/>
                    <a:pt x="1778000" y="19685"/>
                    <a:pt x="1778000" y="12700"/>
                  </a:cubicBezTo>
                  <a:lnTo>
                    <a:pt x="1783715" y="0"/>
                  </a:lnTo>
                  <a:lnTo>
                    <a:pt x="1803400" y="0"/>
                  </a:lnTo>
                  <a:cubicBezTo>
                    <a:pt x="1810385" y="0"/>
                    <a:pt x="1816100" y="5715"/>
                    <a:pt x="1816100" y="12700"/>
                  </a:cubicBezTo>
                  <a:lnTo>
                    <a:pt x="1810385" y="25400"/>
                  </a:lnTo>
                  <a:close/>
                  <a:moveTo>
                    <a:pt x="1714500" y="25400"/>
                  </a:moveTo>
                  <a:lnTo>
                    <a:pt x="1701800" y="25400"/>
                  </a:lnTo>
                  <a:cubicBezTo>
                    <a:pt x="1694815" y="25400"/>
                    <a:pt x="1689100" y="19685"/>
                    <a:pt x="1689100" y="12700"/>
                  </a:cubicBezTo>
                  <a:lnTo>
                    <a:pt x="1694815" y="0"/>
                  </a:lnTo>
                  <a:lnTo>
                    <a:pt x="1714500" y="0"/>
                  </a:lnTo>
                  <a:cubicBezTo>
                    <a:pt x="1721485" y="0"/>
                    <a:pt x="1727200" y="5715"/>
                    <a:pt x="1727200" y="12700"/>
                  </a:cubicBezTo>
                  <a:lnTo>
                    <a:pt x="1721485" y="25400"/>
                  </a:lnTo>
                  <a:close/>
                  <a:moveTo>
                    <a:pt x="1625600" y="25400"/>
                  </a:moveTo>
                  <a:lnTo>
                    <a:pt x="1612900" y="25400"/>
                  </a:lnTo>
                  <a:cubicBezTo>
                    <a:pt x="1605915" y="25400"/>
                    <a:pt x="1600200" y="19685"/>
                    <a:pt x="1600200" y="12700"/>
                  </a:cubicBezTo>
                  <a:lnTo>
                    <a:pt x="1605915" y="0"/>
                  </a:lnTo>
                  <a:lnTo>
                    <a:pt x="1625600" y="0"/>
                  </a:lnTo>
                  <a:cubicBezTo>
                    <a:pt x="1632585" y="0"/>
                    <a:pt x="1638300" y="5715"/>
                    <a:pt x="1638300" y="12700"/>
                  </a:cubicBezTo>
                  <a:lnTo>
                    <a:pt x="1632585" y="25400"/>
                  </a:lnTo>
                  <a:close/>
                  <a:moveTo>
                    <a:pt x="1536700" y="25400"/>
                  </a:moveTo>
                  <a:lnTo>
                    <a:pt x="1524000" y="25400"/>
                  </a:lnTo>
                  <a:cubicBezTo>
                    <a:pt x="1517015" y="25400"/>
                    <a:pt x="1511300" y="19685"/>
                    <a:pt x="1511300" y="12700"/>
                  </a:cubicBezTo>
                  <a:lnTo>
                    <a:pt x="1517015" y="0"/>
                  </a:lnTo>
                  <a:lnTo>
                    <a:pt x="1536700" y="0"/>
                  </a:lnTo>
                  <a:cubicBezTo>
                    <a:pt x="1543685" y="0"/>
                    <a:pt x="1549400" y="5715"/>
                    <a:pt x="1549400" y="12700"/>
                  </a:cubicBezTo>
                  <a:lnTo>
                    <a:pt x="1543685" y="25400"/>
                  </a:lnTo>
                  <a:close/>
                  <a:moveTo>
                    <a:pt x="1447800" y="25400"/>
                  </a:moveTo>
                  <a:lnTo>
                    <a:pt x="1435100" y="25400"/>
                  </a:lnTo>
                  <a:cubicBezTo>
                    <a:pt x="1428115" y="25400"/>
                    <a:pt x="1422400" y="19685"/>
                    <a:pt x="1422400" y="12700"/>
                  </a:cubicBezTo>
                  <a:lnTo>
                    <a:pt x="1428115" y="0"/>
                  </a:lnTo>
                  <a:lnTo>
                    <a:pt x="1447800" y="0"/>
                  </a:lnTo>
                  <a:cubicBezTo>
                    <a:pt x="1454785" y="0"/>
                    <a:pt x="1460500" y="5715"/>
                    <a:pt x="1460500" y="12700"/>
                  </a:cubicBezTo>
                  <a:lnTo>
                    <a:pt x="1454785" y="25400"/>
                  </a:lnTo>
                  <a:close/>
                  <a:moveTo>
                    <a:pt x="1358900" y="25400"/>
                  </a:moveTo>
                  <a:lnTo>
                    <a:pt x="1346200" y="25400"/>
                  </a:lnTo>
                  <a:cubicBezTo>
                    <a:pt x="1339215" y="25400"/>
                    <a:pt x="1333500" y="19685"/>
                    <a:pt x="1333500" y="12700"/>
                  </a:cubicBezTo>
                  <a:lnTo>
                    <a:pt x="1339215" y="0"/>
                  </a:lnTo>
                  <a:lnTo>
                    <a:pt x="1358900" y="0"/>
                  </a:lnTo>
                  <a:cubicBezTo>
                    <a:pt x="1365885" y="0"/>
                    <a:pt x="1371600" y="5715"/>
                    <a:pt x="1371600" y="12700"/>
                  </a:cubicBezTo>
                  <a:lnTo>
                    <a:pt x="1365885" y="25400"/>
                  </a:lnTo>
                  <a:close/>
                  <a:moveTo>
                    <a:pt x="1270000" y="25400"/>
                  </a:moveTo>
                  <a:lnTo>
                    <a:pt x="1257300" y="25400"/>
                  </a:lnTo>
                  <a:cubicBezTo>
                    <a:pt x="1250315" y="25400"/>
                    <a:pt x="1244600" y="19685"/>
                    <a:pt x="1244600" y="12700"/>
                  </a:cubicBezTo>
                  <a:lnTo>
                    <a:pt x="1250315" y="0"/>
                  </a:lnTo>
                  <a:lnTo>
                    <a:pt x="1270000" y="0"/>
                  </a:lnTo>
                  <a:cubicBezTo>
                    <a:pt x="1276985" y="0"/>
                    <a:pt x="1282700" y="5715"/>
                    <a:pt x="1282700" y="12700"/>
                  </a:cubicBezTo>
                  <a:lnTo>
                    <a:pt x="1276985" y="25400"/>
                  </a:lnTo>
                  <a:close/>
                  <a:moveTo>
                    <a:pt x="1181100" y="25400"/>
                  </a:moveTo>
                  <a:lnTo>
                    <a:pt x="1168400" y="25400"/>
                  </a:lnTo>
                  <a:cubicBezTo>
                    <a:pt x="1161415" y="25400"/>
                    <a:pt x="1155700" y="19685"/>
                    <a:pt x="1155700" y="12700"/>
                  </a:cubicBezTo>
                  <a:lnTo>
                    <a:pt x="1161415" y="0"/>
                  </a:lnTo>
                  <a:lnTo>
                    <a:pt x="1181100" y="0"/>
                  </a:lnTo>
                  <a:cubicBezTo>
                    <a:pt x="1188085" y="0"/>
                    <a:pt x="1193800" y="5715"/>
                    <a:pt x="1193800" y="12700"/>
                  </a:cubicBezTo>
                  <a:lnTo>
                    <a:pt x="1188085" y="25400"/>
                  </a:lnTo>
                  <a:close/>
                  <a:moveTo>
                    <a:pt x="1092200" y="25400"/>
                  </a:moveTo>
                  <a:lnTo>
                    <a:pt x="1079500" y="25400"/>
                  </a:lnTo>
                  <a:cubicBezTo>
                    <a:pt x="1072515" y="25400"/>
                    <a:pt x="1066800" y="19685"/>
                    <a:pt x="1066800" y="12700"/>
                  </a:cubicBezTo>
                  <a:lnTo>
                    <a:pt x="1072515" y="0"/>
                  </a:lnTo>
                  <a:lnTo>
                    <a:pt x="1092200" y="0"/>
                  </a:lnTo>
                  <a:cubicBezTo>
                    <a:pt x="1099185" y="0"/>
                    <a:pt x="1104900" y="5715"/>
                    <a:pt x="1104900" y="12700"/>
                  </a:cubicBezTo>
                  <a:lnTo>
                    <a:pt x="1099185" y="25400"/>
                  </a:lnTo>
                  <a:close/>
                  <a:moveTo>
                    <a:pt x="1003300" y="25400"/>
                  </a:moveTo>
                  <a:lnTo>
                    <a:pt x="990600" y="25400"/>
                  </a:lnTo>
                  <a:cubicBezTo>
                    <a:pt x="983615" y="25400"/>
                    <a:pt x="977900" y="19685"/>
                    <a:pt x="977900" y="12700"/>
                  </a:cubicBezTo>
                  <a:lnTo>
                    <a:pt x="983615" y="0"/>
                  </a:lnTo>
                  <a:lnTo>
                    <a:pt x="1003300" y="0"/>
                  </a:lnTo>
                  <a:cubicBezTo>
                    <a:pt x="1010285" y="0"/>
                    <a:pt x="1016000" y="5715"/>
                    <a:pt x="1016000" y="12700"/>
                  </a:cubicBezTo>
                  <a:lnTo>
                    <a:pt x="1010285" y="25400"/>
                  </a:lnTo>
                  <a:close/>
                  <a:moveTo>
                    <a:pt x="914400" y="25400"/>
                  </a:moveTo>
                  <a:lnTo>
                    <a:pt x="901700" y="25400"/>
                  </a:lnTo>
                  <a:cubicBezTo>
                    <a:pt x="894715" y="25400"/>
                    <a:pt x="889000" y="19685"/>
                    <a:pt x="889000" y="12700"/>
                  </a:cubicBezTo>
                  <a:lnTo>
                    <a:pt x="894715" y="0"/>
                  </a:lnTo>
                  <a:lnTo>
                    <a:pt x="914400" y="0"/>
                  </a:lnTo>
                  <a:cubicBezTo>
                    <a:pt x="921385" y="0"/>
                    <a:pt x="927100" y="5715"/>
                    <a:pt x="927100" y="12700"/>
                  </a:cubicBezTo>
                  <a:lnTo>
                    <a:pt x="921385" y="25400"/>
                  </a:lnTo>
                  <a:close/>
                  <a:moveTo>
                    <a:pt x="825500" y="25400"/>
                  </a:moveTo>
                  <a:lnTo>
                    <a:pt x="812800" y="25400"/>
                  </a:lnTo>
                  <a:cubicBezTo>
                    <a:pt x="805815" y="25400"/>
                    <a:pt x="800100" y="19685"/>
                    <a:pt x="800100" y="12700"/>
                  </a:cubicBezTo>
                  <a:lnTo>
                    <a:pt x="805815" y="0"/>
                  </a:lnTo>
                  <a:lnTo>
                    <a:pt x="825500" y="0"/>
                  </a:lnTo>
                  <a:cubicBezTo>
                    <a:pt x="832485" y="0"/>
                    <a:pt x="838200" y="5715"/>
                    <a:pt x="838200" y="12700"/>
                  </a:cubicBezTo>
                  <a:lnTo>
                    <a:pt x="832485" y="25400"/>
                  </a:lnTo>
                  <a:close/>
                  <a:moveTo>
                    <a:pt x="736600" y="25400"/>
                  </a:moveTo>
                  <a:lnTo>
                    <a:pt x="723900" y="25400"/>
                  </a:lnTo>
                  <a:cubicBezTo>
                    <a:pt x="716915" y="25400"/>
                    <a:pt x="711200" y="19685"/>
                    <a:pt x="711200" y="12700"/>
                  </a:cubicBezTo>
                  <a:lnTo>
                    <a:pt x="716915" y="0"/>
                  </a:lnTo>
                  <a:lnTo>
                    <a:pt x="736600" y="0"/>
                  </a:lnTo>
                  <a:cubicBezTo>
                    <a:pt x="743585" y="0"/>
                    <a:pt x="749300" y="5715"/>
                    <a:pt x="749300" y="12700"/>
                  </a:cubicBezTo>
                  <a:lnTo>
                    <a:pt x="743585" y="25400"/>
                  </a:lnTo>
                  <a:close/>
                  <a:moveTo>
                    <a:pt x="647700" y="25400"/>
                  </a:moveTo>
                  <a:lnTo>
                    <a:pt x="635000" y="25400"/>
                  </a:lnTo>
                  <a:cubicBezTo>
                    <a:pt x="628015" y="25400"/>
                    <a:pt x="622300" y="19685"/>
                    <a:pt x="622300" y="12700"/>
                  </a:cubicBezTo>
                  <a:lnTo>
                    <a:pt x="628015" y="0"/>
                  </a:lnTo>
                  <a:lnTo>
                    <a:pt x="647700" y="0"/>
                  </a:lnTo>
                  <a:cubicBezTo>
                    <a:pt x="654685" y="0"/>
                    <a:pt x="660400" y="5715"/>
                    <a:pt x="660400" y="12700"/>
                  </a:cubicBezTo>
                  <a:lnTo>
                    <a:pt x="654685" y="25400"/>
                  </a:lnTo>
                  <a:close/>
                  <a:moveTo>
                    <a:pt x="558800" y="25400"/>
                  </a:moveTo>
                  <a:lnTo>
                    <a:pt x="546100" y="25400"/>
                  </a:lnTo>
                  <a:cubicBezTo>
                    <a:pt x="539115" y="25400"/>
                    <a:pt x="533400" y="19685"/>
                    <a:pt x="533400" y="12700"/>
                  </a:cubicBezTo>
                  <a:lnTo>
                    <a:pt x="539115" y="0"/>
                  </a:lnTo>
                  <a:lnTo>
                    <a:pt x="558800" y="0"/>
                  </a:lnTo>
                  <a:cubicBezTo>
                    <a:pt x="565785" y="0"/>
                    <a:pt x="571500" y="5715"/>
                    <a:pt x="571500" y="12700"/>
                  </a:cubicBezTo>
                  <a:lnTo>
                    <a:pt x="565785" y="25400"/>
                  </a:lnTo>
                  <a:close/>
                  <a:moveTo>
                    <a:pt x="469900" y="25400"/>
                  </a:moveTo>
                  <a:lnTo>
                    <a:pt x="457200" y="25400"/>
                  </a:lnTo>
                  <a:cubicBezTo>
                    <a:pt x="450215" y="25400"/>
                    <a:pt x="444500" y="19685"/>
                    <a:pt x="444500" y="12700"/>
                  </a:cubicBezTo>
                  <a:lnTo>
                    <a:pt x="450215" y="0"/>
                  </a:lnTo>
                  <a:lnTo>
                    <a:pt x="469900" y="0"/>
                  </a:lnTo>
                  <a:cubicBezTo>
                    <a:pt x="476885" y="0"/>
                    <a:pt x="482600" y="5715"/>
                    <a:pt x="482600" y="12700"/>
                  </a:cubicBezTo>
                  <a:lnTo>
                    <a:pt x="476885" y="25400"/>
                  </a:lnTo>
                  <a:close/>
                  <a:moveTo>
                    <a:pt x="381000" y="25400"/>
                  </a:moveTo>
                  <a:lnTo>
                    <a:pt x="368300" y="25400"/>
                  </a:lnTo>
                  <a:cubicBezTo>
                    <a:pt x="361315" y="25400"/>
                    <a:pt x="355600" y="19685"/>
                    <a:pt x="355600" y="12700"/>
                  </a:cubicBezTo>
                  <a:lnTo>
                    <a:pt x="361315" y="0"/>
                  </a:lnTo>
                  <a:lnTo>
                    <a:pt x="381000" y="0"/>
                  </a:lnTo>
                  <a:cubicBezTo>
                    <a:pt x="387985" y="0"/>
                    <a:pt x="393700" y="5715"/>
                    <a:pt x="393700" y="12700"/>
                  </a:cubicBezTo>
                  <a:lnTo>
                    <a:pt x="387985" y="25400"/>
                  </a:lnTo>
                  <a:close/>
                  <a:moveTo>
                    <a:pt x="292100" y="25400"/>
                  </a:moveTo>
                  <a:lnTo>
                    <a:pt x="279400" y="25400"/>
                  </a:lnTo>
                  <a:cubicBezTo>
                    <a:pt x="272415" y="25400"/>
                    <a:pt x="266700" y="19685"/>
                    <a:pt x="266700" y="12700"/>
                  </a:cubicBezTo>
                  <a:lnTo>
                    <a:pt x="272415" y="0"/>
                  </a:lnTo>
                  <a:lnTo>
                    <a:pt x="292100" y="0"/>
                  </a:lnTo>
                  <a:cubicBezTo>
                    <a:pt x="299085" y="0"/>
                    <a:pt x="304800" y="5715"/>
                    <a:pt x="304800" y="12700"/>
                  </a:cubicBezTo>
                  <a:lnTo>
                    <a:pt x="299085" y="25400"/>
                  </a:lnTo>
                  <a:close/>
                  <a:moveTo>
                    <a:pt x="203200" y="25400"/>
                  </a:moveTo>
                  <a:lnTo>
                    <a:pt x="190500" y="25400"/>
                  </a:lnTo>
                  <a:cubicBezTo>
                    <a:pt x="183515" y="25400"/>
                    <a:pt x="177800" y="19685"/>
                    <a:pt x="177800" y="12700"/>
                  </a:cubicBezTo>
                  <a:lnTo>
                    <a:pt x="183515" y="0"/>
                  </a:lnTo>
                  <a:lnTo>
                    <a:pt x="203200" y="0"/>
                  </a:lnTo>
                  <a:cubicBezTo>
                    <a:pt x="210185" y="0"/>
                    <a:pt x="215900" y="5715"/>
                    <a:pt x="215900" y="12700"/>
                  </a:cubicBezTo>
                  <a:lnTo>
                    <a:pt x="210185" y="25400"/>
                  </a:lnTo>
                  <a:close/>
                  <a:moveTo>
                    <a:pt x="114300" y="25400"/>
                  </a:moveTo>
                  <a:lnTo>
                    <a:pt x="101600" y="25400"/>
                  </a:lnTo>
                  <a:cubicBezTo>
                    <a:pt x="94615" y="25400"/>
                    <a:pt x="88900" y="19685"/>
                    <a:pt x="88900" y="12700"/>
                  </a:cubicBezTo>
                  <a:lnTo>
                    <a:pt x="94615" y="0"/>
                  </a:lnTo>
                  <a:lnTo>
                    <a:pt x="114300" y="0"/>
                  </a:lnTo>
                  <a:cubicBezTo>
                    <a:pt x="121285" y="0"/>
                    <a:pt x="127000" y="5715"/>
                    <a:pt x="127000" y="12700"/>
                  </a:cubicBezTo>
                  <a:lnTo>
                    <a:pt x="121285" y="25400"/>
                  </a:lnTo>
                  <a:close/>
                  <a:moveTo>
                    <a:pt x="25400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lnTo>
                    <a:pt x="5715" y="0"/>
                  </a:lnTo>
                  <a:lnTo>
                    <a:pt x="25400" y="0"/>
                  </a:lnTo>
                  <a:cubicBezTo>
                    <a:pt x="32385" y="0"/>
                    <a:pt x="38100" y="5715"/>
                    <a:pt x="38100" y="12700"/>
                  </a:cubicBezTo>
                  <a:lnTo>
                    <a:pt x="32385" y="25400"/>
                  </a:lnTo>
                  <a:close/>
                  <a:moveTo>
                    <a:pt x="6870700" y="25400"/>
                  </a:moveTo>
                  <a:lnTo>
                    <a:pt x="6858000" y="25400"/>
                  </a:lnTo>
                  <a:cubicBezTo>
                    <a:pt x="6851015" y="25400"/>
                    <a:pt x="6845300" y="19685"/>
                    <a:pt x="6845300" y="12700"/>
                  </a:cubicBezTo>
                  <a:lnTo>
                    <a:pt x="6851015" y="0"/>
                  </a:lnTo>
                  <a:lnTo>
                    <a:pt x="6870700" y="0"/>
                  </a:lnTo>
                  <a:cubicBezTo>
                    <a:pt x="6877685" y="0"/>
                    <a:pt x="6883400" y="5715"/>
                    <a:pt x="6883400" y="12700"/>
                  </a:cubicBezTo>
                  <a:lnTo>
                    <a:pt x="6877685" y="25400"/>
                  </a:lnTo>
                  <a:close/>
                </a:path>
              </a:pathLst>
            </a:custGeom>
            <a:solidFill>
              <a:srgbClr val="E4B56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36729" y="1909870"/>
            <a:ext cx="9988871" cy="56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898"/>
              </a:lnSpc>
              <a:spcBef>
                <a:spcPct val="0"/>
              </a:spcBef>
            </a:pPr>
            <a:r>
              <a:rPr lang="ar-OM" sz="3265" b="1" spc="22" dirty="0">
                <a:solidFill>
                  <a:schemeClr val="tx2"/>
                </a:solidFill>
                <a:latin typeface="Glacial Indifference"/>
              </a:rPr>
              <a:t>أهلية منظمة التوريد</a:t>
            </a:r>
            <a:endParaRPr lang="ar" sz="3265" b="1" spc="22" dirty="0">
              <a:solidFill>
                <a:schemeClr val="tx2"/>
              </a:solidFill>
              <a:latin typeface="Glacial Indifferen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20572" y="511365"/>
            <a:ext cx="1497682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b="1" spc="24" dirty="0">
                <a:solidFill>
                  <a:schemeClr val="accent2"/>
                </a:solidFill>
                <a:latin typeface="Avenir Bold"/>
              </a:rPr>
              <a:t>ما هي معايير الأهلية </a:t>
            </a:r>
            <a:r>
              <a:rPr lang="ar-SA" sz="4800" b="1" spc="24" dirty="0">
                <a:solidFill>
                  <a:schemeClr val="accent2"/>
                </a:solidFill>
                <a:latin typeface="Avenir Bold"/>
              </a:rPr>
              <a:t>ل</a:t>
            </a:r>
            <a:r>
              <a:rPr lang="ar-OM" sz="4800" b="1" spc="24" dirty="0">
                <a:solidFill>
                  <a:schemeClr val="accent2"/>
                </a:solidFill>
                <a:latin typeface="Avenir Bold"/>
              </a:rPr>
              <a:t>لتعزيز؟</a:t>
            </a:r>
            <a:endParaRPr lang="fr-FR" sz="4800" b="1" spc="24" dirty="0">
              <a:solidFill>
                <a:schemeClr val="accent2"/>
              </a:solidFill>
              <a:latin typeface="Avenir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335000" y="7463363"/>
            <a:ext cx="3577400" cy="1003321"/>
            <a:chOff x="13974591" y="810721"/>
            <a:chExt cx="4769866" cy="1337760"/>
          </a:xfrm>
        </p:grpSpPr>
        <p:sp>
          <p:nvSpPr>
            <p:cNvPr id="13" name="Freeform 13"/>
            <p:cNvSpPr/>
            <p:nvPr/>
          </p:nvSpPr>
          <p:spPr>
            <a:xfrm rot="16200000">
              <a:off x="13974591" y="810721"/>
              <a:ext cx="1337760" cy="1337760"/>
            </a:xfrm>
            <a:custGeom>
              <a:avLst/>
              <a:gdLst/>
              <a:ahLst/>
              <a:cxnLst/>
              <a:rect l="l" t="t" r="r" b="b"/>
              <a:pathLst>
                <a:path w="1337760" h="1337760">
                  <a:moveTo>
                    <a:pt x="0" y="0"/>
                  </a:moveTo>
                  <a:lnTo>
                    <a:pt x="1337760" y="0"/>
                  </a:lnTo>
                  <a:lnTo>
                    <a:pt x="1337760" y="1337760"/>
                  </a:lnTo>
                  <a:lnTo>
                    <a:pt x="0" y="1337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718752" y="1171287"/>
              <a:ext cx="3025705" cy="6421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082"/>
                </a:lnSpc>
                <a:spcBef>
                  <a:spcPct val="0"/>
                </a:spcBef>
              </a:pPr>
              <a:r>
                <a:rPr lang="ar" sz="2800" spc="19" dirty="0">
                  <a:solidFill>
                    <a:schemeClr val="accent2"/>
                  </a:solidFill>
                  <a:latin typeface="Glacial Indifference Bold"/>
                </a:rPr>
                <a:t>خبرة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14800" y="4565950"/>
            <a:ext cx="12725400" cy="1551587"/>
            <a:chOff x="-443331" y="-47625"/>
            <a:chExt cx="16967201" cy="2068782"/>
          </a:xfrm>
        </p:grpSpPr>
        <p:sp>
          <p:nvSpPr>
            <p:cNvPr id="16" name="Freeform 16"/>
            <p:cNvSpPr/>
            <p:nvPr/>
          </p:nvSpPr>
          <p:spPr>
            <a:xfrm rot="16092822">
              <a:off x="12106186" y="584481"/>
              <a:ext cx="1099948" cy="1262720"/>
            </a:xfrm>
            <a:custGeom>
              <a:avLst/>
              <a:gdLst/>
              <a:ahLst/>
              <a:cxnLst/>
              <a:rect l="l" t="t" r="r" b="b"/>
              <a:pathLst>
                <a:path w="1099948" h="1262720">
                  <a:moveTo>
                    <a:pt x="0" y="0"/>
                  </a:moveTo>
                  <a:lnTo>
                    <a:pt x="1099948" y="0"/>
                  </a:lnTo>
                  <a:lnTo>
                    <a:pt x="1099948" y="1262720"/>
                  </a:lnTo>
                  <a:lnTo>
                    <a:pt x="0" y="1262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443331" y="-47625"/>
              <a:ext cx="1154191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5022" lvl="1" algn="r">
                <a:lnSpc>
                  <a:spcPts val="2612"/>
                </a:lnSpc>
              </a:pPr>
              <a:r>
                <a:rPr lang="ar-OM" sz="2400" spc="15" dirty="0">
                  <a:solidFill>
                    <a:srgbClr val="231F20"/>
                  </a:solidFill>
                  <a:latin typeface="Avenir"/>
                </a:rPr>
                <a:t>• </a:t>
              </a:r>
              <a:r>
                <a:rPr lang="ar-DZ" sz="2400" spc="15" dirty="0">
                  <a:solidFill>
                    <a:srgbClr val="231F20"/>
                  </a:solidFill>
                  <a:latin typeface="Avenir"/>
                </a:rPr>
                <a:t> </a:t>
              </a:r>
              <a:r>
                <a:rPr lang="ar-OM" sz="2400" spc="15" dirty="0">
                  <a:solidFill>
                    <a:srgbClr val="231F20"/>
                  </a:solidFill>
                  <a:latin typeface="Avenir"/>
                </a:rPr>
                <a:t>مكتب تنفيذي يتكون من على الأقل : 25 % شباب )أقل من 35 عاما (ً و 25 % نساء</a:t>
              </a:r>
              <a:endParaRPr lang="ar" sz="2400" spc="15" dirty="0">
                <a:solidFill>
                  <a:srgbClr val="231F20"/>
                </a:solidFill>
                <a:latin typeface="Avenir"/>
              </a:endParaRPr>
            </a:p>
            <a:p>
              <a:pPr>
                <a:lnSpc>
                  <a:spcPts val="2612"/>
                </a:lnSpc>
              </a:pPr>
              <a:endParaRPr lang="en-US" sz="2177" spc="15" dirty="0">
                <a:solidFill>
                  <a:srgbClr val="231F20"/>
                </a:solidFill>
                <a:latin typeface="Avenir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119582" y="796545"/>
              <a:ext cx="3404288" cy="12246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3673"/>
                </a:lnSpc>
                <a:spcBef>
                  <a:spcPct val="0"/>
                </a:spcBef>
              </a:pPr>
              <a:r>
                <a:rPr lang="ar-OM" sz="2800" spc="17" dirty="0">
                  <a:solidFill>
                    <a:schemeClr val="accent2"/>
                  </a:solidFill>
                  <a:latin typeface="Glacial Indifference Bold"/>
                </a:rPr>
                <a:t>التركيبة</a:t>
              </a:r>
              <a:endParaRPr lang="ar-DZ" sz="2800" spc="17" dirty="0">
                <a:solidFill>
                  <a:schemeClr val="accent2"/>
                </a:solidFill>
                <a:latin typeface="Glacial Indifference Bold"/>
              </a:endParaRPr>
            </a:p>
            <a:p>
              <a:pPr marL="0" lvl="0" indent="0">
                <a:lnSpc>
                  <a:spcPts val="3673"/>
                </a:lnSpc>
                <a:spcBef>
                  <a:spcPct val="0"/>
                </a:spcBef>
              </a:pPr>
              <a:endParaRPr lang="en-US" sz="2449" spc="17" dirty="0">
                <a:solidFill>
                  <a:schemeClr val="accent2"/>
                </a:solidFill>
                <a:latin typeface="Glacial Indifference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86628" y="2741675"/>
            <a:ext cx="12934572" cy="1492520"/>
            <a:chOff x="375421" y="-312930"/>
            <a:chExt cx="17246095" cy="1990026"/>
          </a:xfrm>
        </p:grpSpPr>
        <p:sp>
          <p:nvSpPr>
            <p:cNvPr id="20" name="Freeform 20"/>
            <p:cNvSpPr/>
            <p:nvPr/>
          </p:nvSpPr>
          <p:spPr>
            <a:xfrm rot="-7350003" flipH="1" flipV="1">
              <a:off x="-170893" y="700582"/>
              <a:ext cx="1522828" cy="430199"/>
            </a:xfrm>
            <a:custGeom>
              <a:avLst/>
              <a:gdLst/>
              <a:ahLst/>
              <a:cxnLst/>
              <a:rect l="l" t="t" r="r" b="b"/>
              <a:pathLst>
                <a:path w="1522828" h="430199">
                  <a:moveTo>
                    <a:pt x="1522828" y="430199"/>
                  </a:moveTo>
                  <a:lnTo>
                    <a:pt x="0" y="430199"/>
                  </a:lnTo>
                  <a:lnTo>
                    <a:pt x="0" y="0"/>
                  </a:lnTo>
                  <a:lnTo>
                    <a:pt x="1522828" y="0"/>
                  </a:lnTo>
                  <a:lnTo>
                    <a:pt x="1522828" y="43019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59241" y="-312930"/>
              <a:ext cx="16362275" cy="166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7"/>
                </a:lnSpc>
              </a:pPr>
              <a:r>
                <a:rPr lang="ar-OM" sz="2400" b="1" dirty="0"/>
                <a:t>أن تكون منظمة مجتمع مدني غير ربحية</a:t>
              </a:r>
              <a:r>
                <a:rPr lang="ar-DZ" sz="2400" b="1" dirty="0"/>
                <a:t> </a:t>
              </a:r>
              <a:r>
                <a:rPr lang="ar" sz="2400" spc="15" dirty="0">
                  <a:solidFill>
                    <a:srgbClr val="231F20"/>
                  </a:solidFill>
                  <a:latin typeface="Avenir Bold"/>
                </a:rPr>
                <a:t>منظمة </a:t>
              </a:r>
              <a:r>
                <a:rPr lang="ar" sz="2400" spc="15" dirty="0">
                  <a:solidFill>
                    <a:srgbClr val="231F20"/>
                  </a:solidFill>
                  <a:latin typeface="Avenir"/>
                </a:rPr>
                <a:t>عضو في المنصة </a:t>
              </a:r>
              <a:r>
                <a:rPr lang="ar-SA" sz="2400" spc="15" dirty="0">
                  <a:solidFill>
                    <a:srgbClr val="231F20"/>
                  </a:solidFill>
                  <a:latin typeface="Avenir"/>
                </a:rPr>
                <a:t>ال</a:t>
              </a:r>
              <a:r>
                <a:rPr lang="ar-OM" sz="2400" dirty="0"/>
                <a:t>إقليمية</a:t>
              </a:r>
              <a:r>
                <a:rPr lang="ar" sz="2400" spc="15" dirty="0">
                  <a:solidFill>
                    <a:srgbClr val="231F20"/>
                  </a:solidFill>
                  <a:latin typeface="Avenir"/>
                </a:rPr>
                <a:t> التي يقع فيها​ الحدث</a:t>
              </a:r>
              <a:endParaRPr lang="en-US" sz="2400" spc="15" dirty="0">
                <a:solidFill>
                  <a:srgbClr val="231F20"/>
                </a:solidFill>
                <a:latin typeface="Avenir"/>
              </a:endParaRPr>
            </a:p>
            <a:p>
              <a:pPr algn="r">
                <a:lnSpc>
                  <a:spcPts val="2122"/>
                </a:lnSpc>
              </a:pP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(جمعية، منظمة غير حكومية، نادٍ رياضي </a:t>
              </a:r>
              <a:r>
                <a:rPr lang="ar" spc="12" dirty="0" err="1">
                  <a:solidFill>
                    <a:srgbClr val="231F20"/>
                  </a:solidFill>
                  <a:latin typeface="Avenir Italics"/>
                </a:rPr>
                <a:t>وثقافي </a:t>
              </a: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، نادٍ </a:t>
              </a:r>
              <a:r>
                <a:rPr lang="ar" spc="12" dirty="0" err="1">
                  <a:solidFill>
                    <a:srgbClr val="231F20"/>
                  </a:solidFill>
                  <a:latin typeface="Avenir Italics"/>
                </a:rPr>
                <a:t>شبابي </a:t>
              </a: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، </a:t>
              </a:r>
              <a:r>
                <a:rPr lang="ar" spc="12" dirty="0" err="1">
                  <a:solidFill>
                    <a:srgbClr val="231F20"/>
                  </a:solidFill>
                  <a:latin typeface="Avenir Italics"/>
                </a:rPr>
                <a:t>اتحاد </a:t>
              </a: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، </a:t>
              </a:r>
              <a:r>
                <a:rPr lang="ar" spc="12" dirty="0" err="1">
                  <a:solidFill>
                    <a:srgbClr val="231F20"/>
                  </a:solidFill>
                  <a:latin typeface="Avenir Italics"/>
                </a:rPr>
                <a:t>مؤسسة </a:t>
              </a: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، </a:t>
              </a:r>
              <a:r>
                <a:rPr lang="ar" spc="12" dirty="0" err="1">
                  <a:solidFill>
                    <a:srgbClr val="231F20"/>
                  </a:solidFill>
                  <a:latin typeface="Avenir Italics"/>
                </a:rPr>
                <a:t>منظمة </a:t>
              </a: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تدريب ، </a:t>
              </a:r>
              <a:r>
                <a:rPr lang="ar" spc="12" dirty="0" err="1">
                  <a:solidFill>
                    <a:srgbClr val="231F20"/>
                  </a:solidFill>
                  <a:latin typeface="Avenir Italics"/>
                </a:rPr>
                <a:t>نقابة </a:t>
              </a:r>
              <a:r>
                <a:rPr lang="ar" spc="12" dirty="0">
                  <a:solidFill>
                    <a:srgbClr val="231F20"/>
                  </a:solidFill>
                  <a:latin typeface="Avenir Italics"/>
                </a:rPr>
                <a:t>)</a:t>
              </a:r>
            </a:p>
            <a:p>
              <a:pPr algn="r">
                <a:lnSpc>
                  <a:spcPts val="1905"/>
                </a:lnSpc>
              </a:pPr>
              <a:endParaRPr lang="en-US" sz="1768" spc="12" dirty="0">
                <a:solidFill>
                  <a:srgbClr val="231F20"/>
                </a:solidFill>
                <a:latin typeface="Avenir Italics"/>
              </a:endParaRPr>
            </a:p>
            <a:p>
              <a:pPr algn="r">
                <a:lnSpc>
                  <a:spcPts val="3047"/>
                </a:lnSpc>
              </a:pPr>
              <a:r>
                <a:rPr lang="ar-OM" sz="2177" spc="15" dirty="0">
                  <a:solidFill>
                    <a:srgbClr val="CC5F2F"/>
                  </a:solidFill>
                  <a:latin typeface="Avenir"/>
                </a:rPr>
                <a:t>يتم التصريح بالمبادرات التي ينفذها العديد من الشركاء في الاتحاد ويتم تشجيعها</a:t>
              </a:r>
              <a:r>
                <a:rPr lang="ar-OM" dirty="0"/>
                <a:t>.</a:t>
              </a:r>
              <a:r>
                <a:rPr lang="ar" sz="2177" spc="15" dirty="0">
                  <a:solidFill>
                    <a:srgbClr val="CC5F2F"/>
                  </a:solidFill>
                  <a:latin typeface="Avenir"/>
                </a:rPr>
                <a:t>.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87BBD589-980F-34E4-8D42-204989654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EE18DD-C36C-61F1-3718-7CAD8B02D0B2}"/>
              </a:ext>
            </a:extLst>
          </p:cNvPr>
          <p:cNvSpPr txBox="1"/>
          <p:nvPr/>
        </p:nvSpPr>
        <p:spPr>
          <a:xfrm>
            <a:off x="3642102" y="5379303"/>
            <a:ext cx="91594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spc="15" dirty="0">
                <a:solidFill>
                  <a:srgbClr val="231F20"/>
                </a:solidFill>
                <a:latin typeface="Avenir"/>
              </a:rPr>
              <a:t>• </a:t>
            </a:r>
            <a:r>
              <a:rPr lang="ar-DZ" sz="2400" spc="15" dirty="0">
                <a:solidFill>
                  <a:srgbClr val="231F20"/>
                </a:solidFill>
                <a:latin typeface="Avenir"/>
              </a:rPr>
              <a:t> </a:t>
            </a:r>
            <a:r>
              <a:rPr lang="ar-OM" sz="2400" spc="15" dirty="0">
                <a:solidFill>
                  <a:srgbClr val="231F20"/>
                </a:solidFill>
                <a:latin typeface="Avenir"/>
              </a:rPr>
              <a:t>من بين أعضاء الهيكل، لا يوجد موظف في اتحاد تنفيذ البرنامج</a:t>
            </a:r>
            <a:r>
              <a:rPr lang="ar-DZ" sz="1800" dirty="0"/>
              <a:t> </a:t>
            </a:r>
          </a:p>
          <a:p>
            <a:pPr algn="r"/>
            <a:r>
              <a:rPr lang="en-US" sz="2400" spc="15" dirty="0">
                <a:solidFill>
                  <a:srgbClr val="231F20"/>
                </a:solidFill>
                <a:latin typeface="Avenir"/>
              </a:rPr>
              <a:t>(</a:t>
            </a:r>
            <a:r>
              <a:rPr lang="en-US" sz="2400" spc="15" dirty="0" err="1">
                <a:solidFill>
                  <a:srgbClr val="231F20"/>
                </a:solidFill>
                <a:latin typeface="Avenir"/>
              </a:rPr>
              <a:t>Grdr</a:t>
            </a:r>
            <a:r>
              <a:rPr lang="en-US" sz="2400" spc="15" dirty="0">
                <a:solidFill>
                  <a:srgbClr val="231F20"/>
                </a:solidFill>
                <a:latin typeface="Avenir"/>
              </a:rPr>
              <a:t>, Ecodev, </a:t>
            </a:r>
            <a:r>
              <a:rPr lang="en-US" sz="2400" spc="15" dirty="0" err="1">
                <a:solidFill>
                  <a:srgbClr val="231F20"/>
                </a:solidFill>
                <a:latin typeface="Avenir"/>
              </a:rPr>
              <a:t>Tenmiya</a:t>
            </a:r>
            <a:r>
              <a:rPr lang="en-US" sz="2400" spc="15" dirty="0">
                <a:solidFill>
                  <a:srgbClr val="231F20"/>
                </a:solidFill>
                <a:latin typeface="Avenir"/>
              </a:rPr>
              <a:t> &amp; </a:t>
            </a:r>
            <a:r>
              <a:rPr lang="en-US" sz="2400" spc="15" dirty="0" err="1">
                <a:solidFill>
                  <a:srgbClr val="231F20"/>
                </a:solidFill>
                <a:latin typeface="Avenir"/>
              </a:rPr>
              <a:t>Adicor</a:t>
            </a:r>
            <a:r>
              <a:rPr lang="en-US" sz="18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ar-OM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D90311-DA22-561A-3D80-949132CDF48D}"/>
              </a:ext>
            </a:extLst>
          </p:cNvPr>
          <p:cNvSpPr txBox="1"/>
          <p:nvPr/>
        </p:nvSpPr>
        <p:spPr>
          <a:xfrm>
            <a:off x="3657600" y="7051452"/>
            <a:ext cx="91594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22" lvl="1" algn="r">
              <a:lnSpc>
                <a:spcPts val="2611"/>
              </a:lnSpc>
            </a:pPr>
            <a:r>
              <a:rPr lang="ar-OM" sz="2400" dirty="0"/>
              <a:t>•</a:t>
            </a:r>
            <a:r>
              <a:rPr lang="ar-DZ" sz="2400" dirty="0"/>
              <a:t> </a:t>
            </a:r>
            <a:r>
              <a:rPr lang="ar-OM" sz="2400" dirty="0"/>
              <a:t> إثبات الوجود لمدة </a:t>
            </a:r>
            <a:r>
              <a:rPr lang="ar-DZ" sz="2400" dirty="0"/>
              <a:t>3 </a:t>
            </a:r>
            <a:r>
              <a:rPr lang="ar-OM" sz="2400" dirty="0"/>
              <a:t>سنوات</a:t>
            </a:r>
            <a:r>
              <a:rPr lang="ar-DZ" sz="2400" dirty="0"/>
              <a:t> </a:t>
            </a:r>
            <a:r>
              <a:rPr lang="ar-OM" sz="2400" dirty="0"/>
              <a:t>على الأقل عند فتح الدعوة للمشاريع والنظر في تاريخ إنشائها</a:t>
            </a:r>
            <a:endParaRPr lang="ar-DZ" sz="2400" dirty="0"/>
          </a:p>
          <a:p>
            <a:pPr marL="234922" lvl="1" algn="r">
              <a:lnSpc>
                <a:spcPts val="2611"/>
              </a:lnSpc>
            </a:pPr>
            <a:endParaRPr lang="ar-DZ" sz="2400" dirty="0"/>
          </a:p>
          <a:p>
            <a:pPr marL="234922" lvl="1" algn="r">
              <a:lnSpc>
                <a:spcPts val="2611"/>
              </a:lnSpc>
            </a:pPr>
            <a:r>
              <a:rPr lang="ar-DZ" sz="2400" dirty="0"/>
              <a:t>•أن تكون قد نفذت مشروعًا بميزانية تمثل 50 % على الأقل من المنحة المطلوبة</a:t>
            </a:r>
          </a:p>
          <a:p>
            <a:pPr marL="234922" lvl="1" algn="r">
              <a:lnSpc>
                <a:spcPts val="2611"/>
              </a:lnSpc>
            </a:pPr>
            <a:endParaRPr lang="ar-DZ" sz="2400" dirty="0"/>
          </a:p>
          <a:p>
            <a:pPr marL="234922" lvl="1" algn="r">
              <a:lnSpc>
                <a:spcPts val="2611"/>
              </a:lnSpc>
            </a:pPr>
            <a:r>
              <a:rPr lang="ar-OM" sz="2400" dirty="0"/>
              <a:t>•</a:t>
            </a:r>
            <a:r>
              <a:rPr lang="ar-DZ" sz="2400" dirty="0"/>
              <a:t> </a:t>
            </a:r>
            <a:r>
              <a:rPr lang="ar-OM" sz="2400" dirty="0"/>
              <a:t>أن يكون له مكتب رئيسي في منطقة المشروع المقترح و/أو وجود مكاتب في المنطقة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88347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EBF2A9-DA57-BC2A-233F-0CB67333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31" y="8985688"/>
            <a:ext cx="13522100" cy="81303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297084" y="2138574"/>
            <a:ext cx="3628395" cy="3004926"/>
            <a:chOff x="0" y="0"/>
            <a:chExt cx="4837861" cy="4006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7861" cy="4006568"/>
            </a:xfrm>
            <a:custGeom>
              <a:avLst/>
              <a:gdLst/>
              <a:ahLst/>
              <a:cxnLst/>
              <a:rect l="l" t="t" r="r" b="b"/>
              <a:pathLst>
                <a:path w="4837861" h="4006568">
                  <a:moveTo>
                    <a:pt x="0" y="0"/>
                  </a:moveTo>
                  <a:lnTo>
                    <a:pt x="4837861" y="0"/>
                  </a:lnTo>
                  <a:lnTo>
                    <a:pt x="4837861" y="4006568"/>
                  </a:lnTo>
                  <a:lnTo>
                    <a:pt x="0" y="400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33076" t="-45926" r="-142868" b="-1688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82737" y="874397"/>
              <a:ext cx="3459505" cy="2430302"/>
            </a:xfrm>
            <a:custGeom>
              <a:avLst/>
              <a:gdLst/>
              <a:ahLst/>
              <a:cxnLst/>
              <a:rect l="l" t="t" r="r" b="b"/>
              <a:pathLst>
                <a:path w="3459505" h="2430302">
                  <a:moveTo>
                    <a:pt x="0" y="0"/>
                  </a:moveTo>
                  <a:lnTo>
                    <a:pt x="3459505" y="0"/>
                  </a:lnTo>
                  <a:lnTo>
                    <a:pt x="3459505" y="2430302"/>
                  </a:lnTo>
                  <a:lnTo>
                    <a:pt x="0" y="2430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97257" y="3240399"/>
            <a:ext cx="209348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6"/>
              </a:lnSpc>
            </a:pPr>
            <a:r>
              <a:rPr lang="ar-OM" sz="3600" spc="22" dirty="0">
                <a:solidFill>
                  <a:schemeClr val="accent2"/>
                </a:solidFill>
                <a:latin typeface="Glacial Indifference"/>
              </a:rPr>
              <a:t>وثائق للتقديم</a:t>
            </a:r>
            <a:endParaRPr lang="ar" sz="3600" spc="22" dirty="0">
              <a:solidFill>
                <a:schemeClr val="accent2"/>
              </a:solidFill>
              <a:latin typeface="Glacial Indifferenc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453239" y="4266687"/>
            <a:ext cx="5658042" cy="2976206"/>
            <a:chOff x="0" y="30303"/>
            <a:chExt cx="7544056" cy="3968275"/>
          </a:xfrm>
        </p:grpSpPr>
        <p:sp>
          <p:nvSpPr>
            <p:cNvPr id="13" name="Freeform 13"/>
            <p:cNvSpPr/>
            <p:nvPr/>
          </p:nvSpPr>
          <p:spPr>
            <a:xfrm rot="-3806476" flipH="1" flipV="1">
              <a:off x="2908287" y="1076284"/>
              <a:ext cx="2915627" cy="823665"/>
            </a:xfrm>
            <a:custGeom>
              <a:avLst/>
              <a:gdLst/>
              <a:ahLst/>
              <a:cxnLst/>
              <a:rect l="l" t="t" r="r" b="b"/>
              <a:pathLst>
                <a:path w="2915627" h="823665">
                  <a:moveTo>
                    <a:pt x="2915626" y="823664"/>
                  </a:moveTo>
                  <a:lnTo>
                    <a:pt x="0" y="823664"/>
                  </a:lnTo>
                  <a:lnTo>
                    <a:pt x="0" y="0"/>
                  </a:lnTo>
                  <a:lnTo>
                    <a:pt x="2915626" y="0"/>
                  </a:lnTo>
                  <a:lnTo>
                    <a:pt x="2915626" y="82366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13693"/>
              <a:ext cx="7544056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ar-OM" sz="2400" b="1" dirty="0"/>
                <a:t>النظام الأساسي الأصلي مؤرخ وموقع</a:t>
              </a:r>
            </a:p>
            <a:p>
              <a:pPr algn="ctr"/>
              <a:r>
                <a:rPr lang="ar-OM" sz="2400" dirty="0"/>
                <a:t>من قبل الأعضاء المؤسسين</a:t>
              </a:r>
              <a:endParaRPr lang="en-US" sz="2400" spc="13" dirty="0">
                <a:solidFill>
                  <a:srgbClr val="231F20"/>
                </a:solidFill>
                <a:latin typeface="Aveni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76188" y="2794836"/>
            <a:ext cx="4516765" cy="1787491"/>
            <a:chOff x="0" y="0"/>
            <a:chExt cx="6022353" cy="2383321"/>
          </a:xfrm>
        </p:grpSpPr>
        <p:sp>
          <p:nvSpPr>
            <p:cNvPr id="16" name="Freeform 16"/>
            <p:cNvSpPr/>
            <p:nvPr/>
          </p:nvSpPr>
          <p:spPr>
            <a:xfrm rot="-485342" flipH="1" flipV="1">
              <a:off x="2955342" y="193220"/>
              <a:ext cx="2802293" cy="791648"/>
            </a:xfrm>
            <a:custGeom>
              <a:avLst/>
              <a:gdLst/>
              <a:ahLst/>
              <a:cxnLst/>
              <a:rect l="l" t="t" r="r" b="b"/>
              <a:pathLst>
                <a:path w="2802293" h="791648">
                  <a:moveTo>
                    <a:pt x="2802293" y="791648"/>
                  </a:moveTo>
                  <a:lnTo>
                    <a:pt x="0" y="791648"/>
                  </a:lnTo>
                  <a:lnTo>
                    <a:pt x="0" y="0"/>
                  </a:lnTo>
                  <a:lnTo>
                    <a:pt x="2802293" y="0"/>
                  </a:lnTo>
                  <a:lnTo>
                    <a:pt x="2802293" y="79164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99277"/>
              <a:ext cx="6022353" cy="108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</a:pPr>
              <a:r>
                <a:rPr lang="ar" sz="2400" spc="15" dirty="0">
                  <a:solidFill>
                    <a:srgbClr val="231F20"/>
                  </a:solidFill>
                  <a:latin typeface="Avenir Bold"/>
                </a:rPr>
                <a:t>إيصال جديد</a:t>
              </a:r>
            </a:p>
            <a:p>
              <a:pPr algn="ctr">
                <a:lnSpc>
                  <a:spcPts val="979"/>
                </a:lnSpc>
              </a:pPr>
              <a:endParaRPr lang="en-US" sz="2400" spc="15" dirty="0">
                <a:solidFill>
                  <a:srgbClr val="231F20"/>
                </a:solidFill>
                <a:latin typeface="Avenir Bold"/>
              </a:endParaRPr>
            </a:p>
            <a:p>
              <a:pPr algn="ctr">
                <a:lnSpc>
                  <a:spcPts val="2611"/>
                </a:lnSpc>
              </a:pPr>
              <a:r>
                <a:rPr lang="ar" sz="2400" spc="15" dirty="0">
                  <a:solidFill>
                    <a:srgbClr val="231F20"/>
                  </a:solidFill>
                  <a:latin typeface="Avenir Bold"/>
                </a:rPr>
                <a:t>أو إيصال قديم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26117" y="2473401"/>
            <a:ext cx="5035914" cy="1477328"/>
            <a:chOff x="24253" y="7108"/>
            <a:chExt cx="6714553" cy="1969770"/>
          </a:xfrm>
        </p:grpSpPr>
        <p:sp>
          <p:nvSpPr>
            <p:cNvPr id="19" name="Freeform 19"/>
            <p:cNvSpPr/>
            <p:nvPr/>
          </p:nvSpPr>
          <p:spPr>
            <a:xfrm rot="-318345" flipV="1">
              <a:off x="24253" y="101353"/>
              <a:ext cx="2221177" cy="627483"/>
            </a:xfrm>
            <a:custGeom>
              <a:avLst/>
              <a:gdLst/>
              <a:ahLst/>
              <a:cxnLst/>
              <a:rect l="l" t="t" r="r" b="b"/>
              <a:pathLst>
                <a:path w="2221177" h="627483">
                  <a:moveTo>
                    <a:pt x="0" y="627482"/>
                  </a:moveTo>
                  <a:lnTo>
                    <a:pt x="2221178" y="627482"/>
                  </a:lnTo>
                  <a:lnTo>
                    <a:pt x="2221178" y="0"/>
                  </a:lnTo>
                  <a:lnTo>
                    <a:pt x="0" y="0"/>
                  </a:lnTo>
                  <a:lnTo>
                    <a:pt x="0" y="62748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807637" y="7108"/>
              <a:ext cx="3931169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ar-OM" sz="2400" b="1" dirty="0"/>
                <a:t>آخر تقرير نشاط سنوي</a:t>
              </a:r>
            </a:p>
            <a:p>
              <a:pPr algn="ctr"/>
              <a:r>
                <a:rPr lang="ar-OM" sz="2400" dirty="0"/>
                <a:t>تمت الموافقة عليها على النحو</a:t>
              </a:r>
            </a:p>
            <a:p>
              <a:pPr algn="ctr"/>
              <a:r>
                <a:rPr lang="ar-OM" sz="2400" dirty="0"/>
                <a:t>المنصوص عليه في النظام</a:t>
              </a:r>
            </a:p>
            <a:p>
              <a:pPr algn="ctr"/>
              <a:r>
                <a:rPr lang="ar-OM" sz="2400" dirty="0"/>
                <a:t>الأساسي</a:t>
              </a:r>
              <a:endParaRPr lang="fr-FR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74046" y="3801604"/>
            <a:ext cx="5889954" cy="2596058"/>
            <a:chOff x="-68577" y="706282"/>
            <a:chExt cx="7853272" cy="3461410"/>
          </a:xfrm>
        </p:grpSpPr>
        <p:sp>
          <p:nvSpPr>
            <p:cNvPr id="22" name="Freeform 22"/>
            <p:cNvSpPr/>
            <p:nvPr/>
          </p:nvSpPr>
          <p:spPr>
            <a:xfrm rot="2433279" flipV="1">
              <a:off x="-68577" y="706282"/>
              <a:ext cx="2425784" cy="685284"/>
            </a:xfrm>
            <a:custGeom>
              <a:avLst/>
              <a:gdLst/>
              <a:ahLst/>
              <a:cxnLst/>
              <a:rect l="l" t="t" r="r" b="b"/>
              <a:pathLst>
                <a:path w="2425784" h="685284">
                  <a:moveTo>
                    <a:pt x="0" y="685284"/>
                  </a:moveTo>
                  <a:lnTo>
                    <a:pt x="2425784" y="685284"/>
                  </a:lnTo>
                  <a:lnTo>
                    <a:pt x="2425784" y="0"/>
                  </a:lnTo>
                  <a:lnTo>
                    <a:pt x="0" y="0"/>
                  </a:lnTo>
                  <a:lnTo>
                    <a:pt x="0" y="68528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01750" y="2197922"/>
              <a:ext cx="5882945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ar-OM" sz="2400" b="1" dirty="0"/>
                <a:t>أحدث تقرير مالي سنوي</a:t>
              </a:r>
            </a:p>
            <a:p>
              <a:pPr algn="ctr"/>
              <a:r>
                <a:rPr lang="ar-OM" sz="2400" dirty="0"/>
                <a:t>معتمدة على النحو المنصوص عليه في النظام</a:t>
              </a:r>
            </a:p>
            <a:p>
              <a:pPr algn="ctr"/>
              <a:r>
                <a:rPr lang="ar-OM" sz="2400" dirty="0"/>
                <a:t>الأساسي/معتمدة من قبل مدقق حسابات</a:t>
              </a:r>
            </a:p>
            <a:p>
              <a:pPr algn="ctr"/>
              <a:r>
                <a:rPr lang="ar-OM" sz="2400" dirty="0"/>
                <a:t>خارجي</a:t>
              </a:r>
              <a:endParaRPr lang="en-US" sz="2000" spc="12" dirty="0">
                <a:solidFill>
                  <a:srgbClr val="231F20"/>
                </a:solidFill>
                <a:latin typeface="Avenir Italic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392739" y="8953500"/>
            <a:ext cx="999661" cy="620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79"/>
              </a:lnSpc>
            </a:pPr>
            <a:endParaRPr dirty="0"/>
          </a:p>
          <a:p>
            <a:pPr algn="ctr"/>
            <a:r>
              <a:rPr lang="ar" sz="1600" b="1" spc="15" dirty="0">
                <a:solidFill>
                  <a:srgbClr val="231F20"/>
                </a:solidFill>
                <a:latin typeface="Avenir Bold"/>
              </a:rPr>
              <a:t>بيانات الحساب البنكي: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62914" y="9182100"/>
            <a:ext cx="835308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dirty="0"/>
              <a:t>إذا تم اختيار الهيكل للتمويل، لا يمكن منح ذلك إلا إذا تم تقديم بيان هوية بنك باسم</a:t>
            </a:r>
            <a:r>
              <a:rPr lang="ar-DZ" dirty="0"/>
              <a:t> </a:t>
            </a:r>
            <a:r>
              <a:rPr lang="ar-OM" dirty="0"/>
              <a:t>الهيكل.</a:t>
            </a:r>
            <a:endParaRPr lang="ar" spc="12" dirty="0">
              <a:solidFill>
                <a:srgbClr val="231F20"/>
              </a:solidFill>
              <a:latin typeface="Avenir Italics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830840" y="4591632"/>
            <a:ext cx="5290896" cy="3776662"/>
            <a:chOff x="442133" y="63207"/>
            <a:chExt cx="7054529" cy="5035548"/>
          </a:xfrm>
        </p:grpSpPr>
        <p:sp>
          <p:nvSpPr>
            <p:cNvPr id="27" name="Freeform 27"/>
            <p:cNvSpPr/>
            <p:nvPr/>
          </p:nvSpPr>
          <p:spPr>
            <a:xfrm rot="4407174" flipV="1">
              <a:off x="-719441" y="1224781"/>
              <a:ext cx="3237837" cy="914689"/>
            </a:xfrm>
            <a:custGeom>
              <a:avLst/>
              <a:gdLst/>
              <a:ahLst/>
              <a:cxnLst/>
              <a:rect l="l" t="t" r="r" b="b"/>
              <a:pathLst>
                <a:path w="3237837" h="914689">
                  <a:moveTo>
                    <a:pt x="0" y="914689"/>
                  </a:moveTo>
                  <a:lnTo>
                    <a:pt x="3237837" y="914689"/>
                  </a:lnTo>
                  <a:lnTo>
                    <a:pt x="3237837" y="0"/>
                  </a:lnTo>
                  <a:lnTo>
                    <a:pt x="0" y="0"/>
                  </a:lnTo>
                  <a:lnTo>
                    <a:pt x="0" y="91468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68318" y="3621427"/>
              <a:ext cx="69283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ar-OM" sz="2400" b="1" dirty="0"/>
                <a:t>تكوين المكتب التنفيذي</a:t>
              </a:r>
            </a:p>
            <a:p>
              <a:pPr algn="ctr"/>
              <a:r>
                <a:rPr lang="ar-DZ" sz="2400" dirty="0"/>
                <a:t>(</a:t>
              </a:r>
              <a:r>
                <a:rPr lang="ar-OM" sz="2400" dirty="0"/>
                <a:t>لكل عضو: اللقب – الاسم الأول – العمر – الجنس</a:t>
              </a:r>
            </a:p>
            <a:p>
              <a:pPr algn="ctr"/>
              <a:r>
                <a:rPr lang="ar-OM" sz="2400" dirty="0"/>
                <a:t>– الوظيفة في الهيكل – التوقيع</a:t>
              </a:r>
              <a:r>
                <a:rPr lang="ar-DZ" sz="2400" dirty="0"/>
                <a:t>)</a:t>
              </a:r>
              <a:endParaRPr lang="ar" sz="2400" spc="13" dirty="0">
                <a:solidFill>
                  <a:srgbClr val="231F20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8F94AC69-99BE-8EDB-994B-1221BE9C58B7}"/>
              </a:ext>
            </a:extLst>
          </p:cNvPr>
          <p:cNvSpPr txBox="1"/>
          <p:nvPr/>
        </p:nvSpPr>
        <p:spPr>
          <a:xfrm>
            <a:off x="2842598" y="536273"/>
            <a:ext cx="1475960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-OM" sz="4800" spc="24" dirty="0">
                <a:solidFill>
                  <a:schemeClr val="accent2"/>
                </a:solidFill>
                <a:latin typeface="Avenir Bold"/>
              </a:rPr>
              <a:t>ما هي معايير الأهلية </a:t>
            </a:r>
            <a:r>
              <a:rPr lang="ar-SA" sz="4800" spc="24" dirty="0">
                <a:solidFill>
                  <a:schemeClr val="accent2"/>
                </a:solidFill>
                <a:latin typeface="Avenir Bold"/>
              </a:rPr>
              <a:t>ل</a:t>
            </a:r>
            <a:r>
              <a:rPr lang="ar-OM" sz="4800" spc="24" dirty="0">
                <a:solidFill>
                  <a:schemeClr val="accent2"/>
                </a:solidFill>
                <a:latin typeface="Avenir Bold"/>
              </a:rPr>
              <a:t>لتعزيز؟</a:t>
            </a:r>
            <a:endParaRPr lang="ar-DZ" sz="4800" spc="24" dirty="0">
              <a:solidFill>
                <a:schemeClr val="accent2"/>
              </a:solidFill>
              <a:latin typeface="Avenir 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F87560-4EB6-4077-EC11-D3ED4D167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3723DBF-090F-DEE8-159E-90F18A705677}"/>
              </a:ext>
            </a:extLst>
          </p:cNvPr>
          <p:cNvSpPr txBox="1"/>
          <p:nvPr/>
        </p:nvSpPr>
        <p:spPr>
          <a:xfrm>
            <a:off x="9519429" y="1824781"/>
            <a:ext cx="503846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2"/>
              </a:lnSpc>
            </a:pPr>
            <a:r>
              <a:rPr lang="ar" sz="2400" spc="15" dirty="0">
                <a:solidFill>
                  <a:srgbClr val="231F20"/>
                </a:solidFill>
                <a:latin typeface="Avenir Bold"/>
              </a:rPr>
              <a:t>وثيقة تثبت العضوية في </a:t>
            </a:r>
            <a:r>
              <a:rPr lang="ar" sz="2400" spc="15" dirty="0" err="1">
                <a:solidFill>
                  <a:srgbClr val="231F20"/>
                </a:solidFill>
                <a:latin typeface="Avenir Bold"/>
              </a:rPr>
              <a:t>المنصة</a:t>
            </a:r>
            <a:endParaRPr lang="en-US" sz="900" spc="13" dirty="0">
              <a:solidFill>
                <a:srgbClr val="231F20"/>
              </a:solidFill>
              <a:latin typeface="Avenir Italics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E8221036-83C6-D53C-1DC5-45FDAB34F6FA}"/>
              </a:ext>
            </a:extLst>
          </p:cNvPr>
          <p:cNvSpPr/>
          <p:nvPr/>
        </p:nvSpPr>
        <p:spPr>
          <a:xfrm rot="20167753" flipV="1">
            <a:off x="7920395" y="1984839"/>
            <a:ext cx="1433357" cy="320769"/>
          </a:xfrm>
          <a:custGeom>
            <a:avLst/>
            <a:gdLst/>
            <a:ahLst/>
            <a:cxnLst/>
            <a:rect l="l" t="t" r="r" b="b"/>
            <a:pathLst>
              <a:path w="2271113" h="641589">
                <a:moveTo>
                  <a:pt x="0" y="641590"/>
                </a:moveTo>
                <a:lnTo>
                  <a:pt x="2271113" y="641590"/>
                </a:lnTo>
                <a:lnTo>
                  <a:pt x="2271113" y="0"/>
                </a:lnTo>
                <a:lnTo>
                  <a:pt x="0" y="0"/>
                </a:lnTo>
                <a:lnTo>
                  <a:pt x="0" y="64159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0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851437" y="4776450"/>
            <a:ext cx="2418113" cy="5014403"/>
          </a:xfrm>
          <a:custGeom>
            <a:avLst/>
            <a:gdLst/>
            <a:ahLst/>
            <a:cxnLst/>
            <a:rect l="l" t="t" r="r" b="b"/>
            <a:pathLst>
              <a:path w="2418113" h="5014403">
                <a:moveTo>
                  <a:pt x="0" y="0"/>
                </a:moveTo>
                <a:lnTo>
                  <a:pt x="2418113" y="0"/>
                </a:lnTo>
                <a:lnTo>
                  <a:pt x="2418113" y="5014403"/>
                </a:lnTo>
                <a:lnTo>
                  <a:pt x="0" y="5014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6045409" y="2463281"/>
            <a:ext cx="9499391" cy="57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6"/>
              </a:lnSpc>
              <a:spcBef>
                <a:spcPct val="0"/>
              </a:spcBef>
            </a:pPr>
            <a:r>
              <a:rPr lang="ar" sz="3264" b="1" spc="22" dirty="0">
                <a:solidFill>
                  <a:schemeClr val="tx2"/>
                </a:solidFill>
                <a:latin typeface="Glacial Indifference"/>
              </a:rPr>
              <a:t>أهلية المبادرة المقترحة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90934" y="496147"/>
            <a:ext cx="1471606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-OM" sz="4800" spc="24" dirty="0">
                <a:solidFill>
                  <a:schemeClr val="accent2"/>
                </a:solidFill>
                <a:latin typeface="Avenir Bold"/>
              </a:rPr>
              <a:t>ما هي معايير الأهلية </a:t>
            </a:r>
            <a:r>
              <a:rPr lang="ar-SA" sz="4800" spc="24" dirty="0">
                <a:solidFill>
                  <a:schemeClr val="accent2"/>
                </a:solidFill>
                <a:latin typeface="Avenir Bold"/>
              </a:rPr>
              <a:t>ل</a:t>
            </a:r>
            <a:r>
              <a:rPr lang="ar-OM" sz="4800" spc="24" dirty="0">
                <a:solidFill>
                  <a:schemeClr val="accent2"/>
                </a:solidFill>
                <a:latin typeface="Avenir Bold"/>
              </a:rPr>
              <a:t>لتعزيز؟</a:t>
            </a:r>
            <a:endParaRPr lang="ar" sz="4800" spc="24" dirty="0">
              <a:solidFill>
                <a:schemeClr val="accent2"/>
              </a:solidFill>
              <a:latin typeface="Avenir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6324600" y="4309437"/>
            <a:ext cx="545674" cy="605463"/>
          </a:xfrm>
          <a:custGeom>
            <a:avLst/>
            <a:gdLst/>
            <a:ahLst/>
            <a:cxnLst/>
            <a:rect l="l" t="t" r="r" b="b"/>
            <a:pathLst>
              <a:path w="727565" h="807284">
                <a:moveTo>
                  <a:pt x="0" y="0"/>
                </a:moveTo>
                <a:lnTo>
                  <a:pt x="727565" y="0"/>
                </a:lnTo>
                <a:lnTo>
                  <a:pt x="727565" y="807284"/>
                </a:lnTo>
                <a:lnTo>
                  <a:pt x="0" y="807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6400200" y="7323967"/>
            <a:ext cx="545673" cy="605463"/>
          </a:xfrm>
          <a:custGeom>
            <a:avLst/>
            <a:gdLst/>
            <a:ahLst/>
            <a:cxnLst/>
            <a:rect l="l" t="t" r="r" b="b"/>
            <a:pathLst>
              <a:path w="545673" h="605463">
                <a:moveTo>
                  <a:pt x="0" y="0"/>
                </a:moveTo>
                <a:lnTo>
                  <a:pt x="545673" y="0"/>
                </a:lnTo>
                <a:lnTo>
                  <a:pt x="545673" y="605463"/>
                </a:lnTo>
                <a:lnTo>
                  <a:pt x="0" y="60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6071938" y="6950669"/>
            <a:ext cx="9362329" cy="34552"/>
            <a:chOff x="0" y="0"/>
            <a:chExt cx="6883400" cy="25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883400" cy="25400"/>
            </a:xfrm>
            <a:custGeom>
              <a:avLst/>
              <a:gdLst/>
              <a:ahLst/>
              <a:cxnLst/>
              <a:rect l="l" t="t" r="r" b="b"/>
              <a:pathLst>
                <a:path w="6883400" h="25400">
                  <a:moveTo>
                    <a:pt x="6781800" y="25400"/>
                  </a:moveTo>
                  <a:lnTo>
                    <a:pt x="6769100" y="25400"/>
                  </a:lnTo>
                  <a:cubicBezTo>
                    <a:pt x="6762115" y="25400"/>
                    <a:pt x="6756400" y="19685"/>
                    <a:pt x="6756400" y="12700"/>
                  </a:cubicBezTo>
                  <a:lnTo>
                    <a:pt x="6762115" y="0"/>
                  </a:lnTo>
                  <a:lnTo>
                    <a:pt x="6781800" y="0"/>
                  </a:lnTo>
                  <a:cubicBezTo>
                    <a:pt x="6788785" y="0"/>
                    <a:pt x="6794500" y="5715"/>
                    <a:pt x="6794500" y="12700"/>
                  </a:cubicBezTo>
                  <a:lnTo>
                    <a:pt x="6788785" y="25400"/>
                  </a:lnTo>
                  <a:close/>
                  <a:moveTo>
                    <a:pt x="6692900" y="25400"/>
                  </a:moveTo>
                  <a:lnTo>
                    <a:pt x="6680200" y="25400"/>
                  </a:lnTo>
                  <a:cubicBezTo>
                    <a:pt x="6673215" y="25400"/>
                    <a:pt x="6667500" y="19685"/>
                    <a:pt x="6667500" y="12700"/>
                  </a:cubicBezTo>
                  <a:lnTo>
                    <a:pt x="6673215" y="0"/>
                  </a:lnTo>
                  <a:lnTo>
                    <a:pt x="6692900" y="0"/>
                  </a:lnTo>
                  <a:cubicBezTo>
                    <a:pt x="6699885" y="0"/>
                    <a:pt x="6705600" y="5715"/>
                    <a:pt x="6705600" y="12700"/>
                  </a:cubicBezTo>
                  <a:lnTo>
                    <a:pt x="6699885" y="25400"/>
                  </a:lnTo>
                  <a:close/>
                  <a:moveTo>
                    <a:pt x="6604000" y="25400"/>
                  </a:moveTo>
                  <a:lnTo>
                    <a:pt x="6591300" y="25400"/>
                  </a:lnTo>
                  <a:cubicBezTo>
                    <a:pt x="6584315" y="25400"/>
                    <a:pt x="6578600" y="19685"/>
                    <a:pt x="6578600" y="12700"/>
                  </a:cubicBezTo>
                  <a:lnTo>
                    <a:pt x="6584315" y="0"/>
                  </a:lnTo>
                  <a:lnTo>
                    <a:pt x="6604000" y="0"/>
                  </a:lnTo>
                  <a:cubicBezTo>
                    <a:pt x="6610985" y="0"/>
                    <a:pt x="6616700" y="5715"/>
                    <a:pt x="6616700" y="12700"/>
                  </a:cubicBezTo>
                  <a:lnTo>
                    <a:pt x="6610985" y="25400"/>
                  </a:lnTo>
                  <a:close/>
                  <a:moveTo>
                    <a:pt x="6515100" y="25400"/>
                  </a:moveTo>
                  <a:lnTo>
                    <a:pt x="6502400" y="25400"/>
                  </a:lnTo>
                  <a:cubicBezTo>
                    <a:pt x="6495415" y="25400"/>
                    <a:pt x="6489700" y="19685"/>
                    <a:pt x="6489700" y="12700"/>
                  </a:cubicBezTo>
                  <a:lnTo>
                    <a:pt x="6495415" y="0"/>
                  </a:lnTo>
                  <a:lnTo>
                    <a:pt x="6515100" y="0"/>
                  </a:lnTo>
                  <a:cubicBezTo>
                    <a:pt x="6522085" y="0"/>
                    <a:pt x="6527800" y="5715"/>
                    <a:pt x="6527800" y="12700"/>
                  </a:cubicBezTo>
                  <a:lnTo>
                    <a:pt x="6522085" y="25400"/>
                  </a:lnTo>
                  <a:close/>
                  <a:moveTo>
                    <a:pt x="6426200" y="25400"/>
                  </a:moveTo>
                  <a:lnTo>
                    <a:pt x="6413500" y="25400"/>
                  </a:lnTo>
                  <a:cubicBezTo>
                    <a:pt x="6406515" y="25400"/>
                    <a:pt x="6400800" y="19685"/>
                    <a:pt x="6400800" y="12700"/>
                  </a:cubicBezTo>
                  <a:lnTo>
                    <a:pt x="6406515" y="0"/>
                  </a:lnTo>
                  <a:lnTo>
                    <a:pt x="6426200" y="0"/>
                  </a:lnTo>
                  <a:cubicBezTo>
                    <a:pt x="6433185" y="0"/>
                    <a:pt x="6438900" y="5715"/>
                    <a:pt x="6438900" y="12700"/>
                  </a:cubicBezTo>
                  <a:lnTo>
                    <a:pt x="6433185" y="25400"/>
                  </a:lnTo>
                  <a:close/>
                  <a:moveTo>
                    <a:pt x="6337300" y="25400"/>
                  </a:moveTo>
                  <a:lnTo>
                    <a:pt x="6324600" y="25400"/>
                  </a:lnTo>
                  <a:cubicBezTo>
                    <a:pt x="6317615" y="25400"/>
                    <a:pt x="6311900" y="19685"/>
                    <a:pt x="6311900" y="12700"/>
                  </a:cubicBezTo>
                  <a:lnTo>
                    <a:pt x="6317615" y="0"/>
                  </a:lnTo>
                  <a:lnTo>
                    <a:pt x="6337300" y="0"/>
                  </a:lnTo>
                  <a:cubicBezTo>
                    <a:pt x="6344285" y="0"/>
                    <a:pt x="6350000" y="5715"/>
                    <a:pt x="6350000" y="12700"/>
                  </a:cubicBezTo>
                  <a:lnTo>
                    <a:pt x="6344285" y="25400"/>
                  </a:lnTo>
                  <a:close/>
                  <a:moveTo>
                    <a:pt x="6248400" y="25400"/>
                  </a:moveTo>
                  <a:lnTo>
                    <a:pt x="6235700" y="25400"/>
                  </a:lnTo>
                  <a:cubicBezTo>
                    <a:pt x="6228715" y="25400"/>
                    <a:pt x="6223000" y="19685"/>
                    <a:pt x="6223000" y="12700"/>
                  </a:cubicBezTo>
                  <a:lnTo>
                    <a:pt x="6228715" y="0"/>
                  </a:lnTo>
                  <a:lnTo>
                    <a:pt x="6248400" y="0"/>
                  </a:lnTo>
                  <a:cubicBezTo>
                    <a:pt x="6255385" y="0"/>
                    <a:pt x="6261100" y="5715"/>
                    <a:pt x="6261100" y="12700"/>
                  </a:cubicBezTo>
                  <a:lnTo>
                    <a:pt x="6255385" y="25400"/>
                  </a:lnTo>
                  <a:close/>
                  <a:moveTo>
                    <a:pt x="6159500" y="25400"/>
                  </a:moveTo>
                  <a:lnTo>
                    <a:pt x="6146800" y="25400"/>
                  </a:lnTo>
                  <a:cubicBezTo>
                    <a:pt x="6139815" y="25400"/>
                    <a:pt x="6134100" y="19685"/>
                    <a:pt x="6134100" y="12700"/>
                  </a:cubicBezTo>
                  <a:lnTo>
                    <a:pt x="6139815" y="0"/>
                  </a:lnTo>
                  <a:lnTo>
                    <a:pt x="6159500" y="0"/>
                  </a:lnTo>
                  <a:cubicBezTo>
                    <a:pt x="6166485" y="0"/>
                    <a:pt x="6172200" y="5715"/>
                    <a:pt x="6172200" y="12700"/>
                  </a:cubicBezTo>
                  <a:lnTo>
                    <a:pt x="6166485" y="25400"/>
                  </a:lnTo>
                  <a:close/>
                  <a:moveTo>
                    <a:pt x="6070600" y="25400"/>
                  </a:moveTo>
                  <a:lnTo>
                    <a:pt x="6057900" y="25400"/>
                  </a:lnTo>
                  <a:cubicBezTo>
                    <a:pt x="6050915" y="25400"/>
                    <a:pt x="6045200" y="19685"/>
                    <a:pt x="6045200" y="12700"/>
                  </a:cubicBezTo>
                  <a:lnTo>
                    <a:pt x="6050915" y="0"/>
                  </a:lnTo>
                  <a:lnTo>
                    <a:pt x="6070600" y="0"/>
                  </a:lnTo>
                  <a:cubicBezTo>
                    <a:pt x="6077585" y="0"/>
                    <a:pt x="6083300" y="5715"/>
                    <a:pt x="6083300" y="12700"/>
                  </a:cubicBezTo>
                  <a:lnTo>
                    <a:pt x="6077585" y="25400"/>
                  </a:lnTo>
                  <a:close/>
                  <a:moveTo>
                    <a:pt x="5981700" y="25400"/>
                  </a:moveTo>
                  <a:lnTo>
                    <a:pt x="5969000" y="25400"/>
                  </a:lnTo>
                  <a:cubicBezTo>
                    <a:pt x="5962015" y="25400"/>
                    <a:pt x="5956300" y="19685"/>
                    <a:pt x="5956300" y="12700"/>
                  </a:cubicBezTo>
                  <a:lnTo>
                    <a:pt x="5962015" y="0"/>
                  </a:lnTo>
                  <a:lnTo>
                    <a:pt x="5981700" y="0"/>
                  </a:lnTo>
                  <a:cubicBezTo>
                    <a:pt x="5988685" y="0"/>
                    <a:pt x="5994400" y="5715"/>
                    <a:pt x="5994400" y="12700"/>
                  </a:cubicBezTo>
                  <a:lnTo>
                    <a:pt x="5988685" y="25400"/>
                  </a:lnTo>
                  <a:close/>
                  <a:moveTo>
                    <a:pt x="5892800" y="25400"/>
                  </a:moveTo>
                  <a:lnTo>
                    <a:pt x="5880100" y="25400"/>
                  </a:lnTo>
                  <a:cubicBezTo>
                    <a:pt x="5873115" y="25400"/>
                    <a:pt x="5867400" y="19685"/>
                    <a:pt x="5867400" y="12700"/>
                  </a:cubicBezTo>
                  <a:lnTo>
                    <a:pt x="5873115" y="0"/>
                  </a:lnTo>
                  <a:lnTo>
                    <a:pt x="5892800" y="0"/>
                  </a:lnTo>
                  <a:cubicBezTo>
                    <a:pt x="5899785" y="0"/>
                    <a:pt x="5905500" y="5715"/>
                    <a:pt x="5905500" y="12700"/>
                  </a:cubicBezTo>
                  <a:lnTo>
                    <a:pt x="5899785" y="25400"/>
                  </a:lnTo>
                  <a:close/>
                  <a:moveTo>
                    <a:pt x="5803900" y="25400"/>
                  </a:moveTo>
                  <a:lnTo>
                    <a:pt x="5791200" y="25400"/>
                  </a:lnTo>
                  <a:cubicBezTo>
                    <a:pt x="5784215" y="25400"/>
                    <a:pt x="5778500" y="19685"/>
                    <a:pt x="5778500" y="12700"/>
                  </a:cubicBezTo>
                  <a:lnTo>
                    <a:pt x="5784215" y="0"/>
                  </a:lnTo>
                  <a:lnTo>
                    <a:pt x="5803900" y="0"/>
                  </a:lnTo>
                  <a:cubicBezTo>
                    <a:pt x="5810885" y="0"/>
                    <a:pt x="5816600" y="5715"/>
                    <a:pt x="5816600" y="12700"/>
                  </a:cubicBezTo>
                  <a:lnTo>
                    <a:pt x="5810885" y="25400"/>
                  </a:lnTo>
                  <a:close/>
                  <a:moveTo>
                    <a:pt x="5715000" y="25400"/>
                  </a:moveTo>
                  <a:lnTo>
                    <a:pt x="5702300" y="25400"/>
                  </a:lnTo>
                  <a:cubicBezTo>
                    <a:pt x="5695315" y="25400"/>
                    <a:pt x="5689600" y="19685"/>
                    <a:pt x="5689600" y="12700"/>
                  </a:cubicBezTo>
                  <a:lnTo>
                    <a:pt x="5695315" y="0"/>
                  </a:lnTo>
                  <a:lnTo>
                    <a:pt x="5715000" y="0"/>
                  </a:lnTo>
                  <a:cubicBezTo>
                    <a:pt x="5721985" y="0"/>
                    <a:pt x="5727700" y="5715"/>
                    <a:pt x="5727700" y="12700"/>
                  </a:cubicBezTo>
                  <a:lnTo>
                    <a:pt x="5721985" y="25400"/>
                  </a:lnTo>
                  <a:close/>
                  <a:moveTo>
                    <a:pt x="5626100" y="25400"/>
                  </a:moveTo>
                  <a:lnTo>
                    <a:pt x="5613400" y="25400"/>
                  </a:lnTo>
                  <a:cubicBezTo>
                    <a:pt x="5606415" y="25400"/>
                    <a:pt x="5600700" y="19685"/>
                    <a:pt x="5600700" y="12700"/>
                  </a:cubicBezTo>
                  <a:lnTo>
                    <a:pt x="5606415" y="0"/>
                  </a:lnTo>
                  <a:lnTo>
                    <a:pt x="5626100" y="0"/>
                  </a:lnTo>
                  <a:cubicBezTo>
                    <a:pt x="5633085" y="0"/>
                    <a:pt x="5638800" y="5715"/>
                    <a:pt x="5638800" y="12700"/>
                  </a:cubicBezTo>
                  <a:lnTo>
                    <a:pt x="5633085" y="25400"/>
                  </a:lnTo>
                  <a:close/>
                  <a:moveTo>
                    <a:pt x="5537200" y="25400"/>
                  </a:moveTo>
                  <a:lnTo>
                    <a:pt x="5524500" y="25400"/>
                  </a:lnTo>
                  <a:cubicBezTo>
                    <a:pt x="5517515" y="25400"/>
                    <a:pt x="5511800" y="19685"/>
                    <a:pt x="5511800" y="12700"/>
                  </a:cubicBezTo>
                  <a:lnTo>
                    <a:pt x="5517515" y="0"/>
                  </a:lnTo>
                  <a:lnTo>
                    <a:pt x="5537200" y="0"/>
                  </a:lnTo>
                  <a:cubicBezTo>
                    <a:pt x="5544185" y="0"/>
                    <a:pt x="5549900" y="5715"/>
                    <a:pt x="5549900" y="12700"/>
                  </a:cubicBezTo>
                  <a:lnTo>
                    <a:pt x="5544185" y="25400"/>
                  </a:lnTo>
                  <a:close/>
                  <a:moveTo>
                    <a:pt x="5448300" y="25400"/>
                  </a:moveTo>
                  <a:lnTo>
                    <a:pt x="5435600" y="25400"/>
                  </a:lnTo>
                  <a:cubicBezTo>
                    <a:pt x="5428615" y="25400"/>
                    <a:pt x="5422900" y="19685"/>
                    <a:pt x="5422900" y="12700"/>
                  </a:cubicBezTo>
                  <a:lnTo>
                    <a:pt x="5428615" y="0"/>
                  </a:lnTo>
                  <a:lnTo>
                    <a:pt x="5448300" y="0"/>
                  </a:lnTo>
                  <a:cubicBezTo>
                    <a:pt x="5455285" y="0"/>
                    <a:pt x="5461000" y="5715"/>
                    <a:pt x="5461000" y="12700"/>
                  </a:cubicBezTo>
                  <a:lnTo>
                    <a:pt x="5455285" y="25400"/>
                  </a:lnTo>
                  <a:close/>
                  <a:moveTo>
                    <a:pt x="5359400" y="25400"/>
                  </a:moveTo>
                  <a:lnTo>
                    <a:pt x="5346700" y="25400"/>
                  </a:lnTo>
                  <a:cubicBezTo>
                    <a:pt x="5339715" y="25400"/>
                    <a:pt x="5334000" y="19685"/>
                    <a:pt x="5334000" y="12700"/>
                  </a:cubicBezTo>
                  <a:lnTo>
                    <a:pt x="5339715" y="0"/>
                  </a:lnTo>
                  <a:lnTo>
                    <a:pt x="5359400" y="0"/>
                  </a:lnTo>
                  <a:cubicBezTo>
                    <a:pt x="5366385" y="0"/>
                    <a:pt x="5372100" y="5715"/>
                    <a:pt x="5372100" y="12700"/>
                  </a:cubicBezTo>
                  <a:lnTo>
                    <a:pt x="5366385" y="25400"/>
                  </a:lnTo>
                  <a:close/>
                  <a:moveTo>
                    <a:pt x="5270500" y="25400"/>
                  </a:moveTo>
                  <a:lnTo>
                    <a:pt x="5257800" y="25400"/>
                  </a:lnTo>
                  <a:cubicBezTo>
                    <a:pt x="5250815" y="25400"/>
                    <a:pt x="5245100" y="19685"/>
                    <a:pt x="5245100" y="12700"/>
                  </a:cubicBezTo>
                  <a:lnTo>
                    <a:pt x="5250815" y="0"/>
                  </a:lnTo>
                  <a:lnTo>
                    <a:pt x="5270500" y="0"/>
                  </a:lnTo>
                  <a:cubicBezTo>
                    <a:pt x="5277485" y="0"/>
                    <a:pt x="5283200" y="5715"/>
                    <a:pt x="5283200" y="12700"/>
                  </a:cubicBezTo>
                  <a:lnTo>
                    <a:pt x="5277485" y="25400"/>
                  </a:lnTo>
                  <a:close/>
                  <a:moveTo>
                    <a:pt x="5181600" y="25400"/>
                  </a:moveTo>
                  <a:lnTo>
                    <a:pt x="5168900" y="25400"/>
                  </a:lnTo>
                  <a:cubicBezTo>
                    <a:pt x="5161915" y="25400"/>
                    <a:pt x="5156200" y="19685"/>
                    <a:pt x="5156200" y="12700"/>
                  </a:cubicBezTo>
                  <a:lnTo>
                    <a:pt x="5161915" y="0"/>
                  </a:lnTo>
                  <a:lnTo>
                    <a:pt x="5181600" y="0"/>
                  </a:lnTo>
                  <a:cubicBezTo>
                    <a:pt x="5188585" y="0"/>
                    <a:pt x="5194300" y="5715"/>
                    <a:pt x="5194300" y="12700"/>
                  </a:cubicBezTo>
                  <a:lnTo>
                    <a:pt x="5188585" y="25400"/>
                  </a:lnTo>
                  <a:close/>
                  <a:moveTo>
                    <a:pt x="5092700" y="25400"/>
                  </a:moveTo>
                  <a:lnTo>
                    <a:pt x="5080000" y="25400"/>
                  </a:lnTo>
                  <a:cubicBezTo>
                    <a:pt x="5073015" y="25400"/>
                    <a:pt x="5067300" y="19685"/>
                    <a:pt x="5067300" y="12700"/>
                  </a:cubicBezTo>
                  <a:lnTo>
                    <a:pt x="5073015" y="0"/>
                  </a:lnTo>
                  <a:lnTo>
                    <a:pt x="5092700" y="0"/>
                  </a:lnTo>
                  <a:cubicBezTo>
                    <a:pt x="5099685" y="0"/>
                    <a:pt x="5105400" y="5715"/>
                    <a:pt x="5105400" y="12700"/>
                  </a:cubicBezTo>
                  <a:lnTo>
                    <a:pt x="5099685" y="25400"/>
                  </a:lnTo>
                  <a:close/>
                  <a:moveTo>
                    <a:pt x="5003800" y="25400"/>
                  </a:moveTo>
                  <a:lnTo>
                    <a:pt x="4991100" y="25400"/>
                  </a:lnTo>
                  <a:cubicBezTo>
                    <a:pt x="4984115" y="25400"/>
                    <a:pt x="4978400" y="19685"/>
                    <a:pt x="4978400" y="12700"/>
                  </a:cubicBezTo>
                  <a:lnTo>
                    <a:pt x="4984115" y="0"/>
                  </a:lnTo>
                  <a:lnTo>
                    <a:pt x="5003800" y="0"/>
                  </a:lnTo>
                  <a:cubicBezTo>
                    <a:pt x="5010785" y="0"/>
                    <a:pt x="5016500" y="5715"/>
                    <a:pt x="5016500" y="12700"/>
                  </a:cubicBezTo>
                  <a:lnTo>
                    <a:pt x="5010785" y="25400"/>
                  </a:lnTo>
                  <a:close/>
                  <a:moveTo>
                    <a:pt x="4914900" y="25400"/>
                  </a:moveTo>
                  <a:lnTo>
                    <a:pt x="4902200" y="25400"/>
                  </a:lnTo>
                  <a:cubicBezTo>
                    <a:pt x="4895215" y="25400"/>
                    <a:pt x="4889500" y="19685"/>
                    <a:pt x="4889500" y="12700"/>
                  </a:cubicBezTo>
                  <a:lnTo>
                    <a:pt x="4895215" y="0"/>
                  </a:lnTo>
                  <a:lnTo>
                    <a:pt x="4914900" y="0"/>
                  </a:lnTo>
                  <a:cubicBezTo>
                    <a:pt x="4921885" y="0"/>
                    <a:pt x="4927600" y="5715"/>
                    <a:pt x="4927600" y="12700"/>
                  </a:cubicBezTo>
                  <a:lnTo>
                    <a:pt x="4921885" y="25400"/>
                  </a:lnTo>
                  <a:close/>
                  <a:moveTo>
                    <a:pt x="4826000" y="25400"/>
                  </a:moveTo>
                  <a:lnTo>
                    <a:pt x="4813300" y="25400"/>
                  </a:lnTo>
                  <a:cubicBezTo>
                    <a:pt x="4806315" y="25400"/>
                    <a:pt x="4800600" y="19685"/>
                    <a:pt x="4800600" y="12700"/>
                  </a:cubicBezTo>
                  <a:lnTo>
                    <a:pt x="4806315" y="0"/>
                  </a:lnTo>
                  <a:lnTo>
                    <a:pt x="4826000" y="0"/>
                  </a:lnTo>
                  <a:cubicBezTo>
                    <a:pt x="4832985" y="0"/>
                    <a:pt x="4838700" y="5715"/>
                    <a:pt x="4838700" y="12700"/>
                  </a:cubicBezTo>
                  <a:lnTo>
                    <a:pt x="4832985" y="25400"/>
                  </a:lnTo>
                  <a:close/>
                  <a:moveTo>
                    <a:pt x="4737100" y="25400"/>
                  </a:moveTo>
                  <a:lnTo>
                    <a:pt x="4724400" y="25400"/>
                  </a:lnTo>
                  <a:cubicBezTo>
                    <a:pt x="4717415" y="25400"/>
                    <a:pt x="4711700" y="19685"/>
                    <a:pt x="4711700" y="12700"/>
                  </a:cubicBezTo>
                  <a:lnTo>
                    <a:pt x="4717415" y="0"/>
                  </a:lnTo>
                  <a:lnTo>
                    <a:pt x="4737100" y="0"/>
                  </a:lnTo>
                  <a:cubicBezTo>
                    <a:pt x="4744085" y="0"/>
                    <a:pt x="4749800" y="5715"/>
                    <a:pt x="4749800" y="12700"/>
                  </a:cubicBezTo>
                  <a:lnTo>
                    <a:pt x="4744085" y="25400"/>
                  </a:lnTo>
                  <a:close/>
                  <a:moveTo>
                    <a:pt x="4648200" y="25400"/>
                  </a:moveTo>
                  <a:lnTo>
                    <a:pt x="4635500" y="25400"/>
                  </a:lnTo>
                  <a:cubicBezTo>
                    <a:pt x="4628515" y="25400"/>
                    <a:pt x="4622800" y="19685"/>
                    <a:pt x="4622800" y="12700"/>
                  </a:cubicBezTo>
                  <a:lnTo>
                    <a:pt x="4628515" y="0"/>
                  </a:lnTo>
                  <a:lnTo>
                    <a:pt x="4648200" y="0"/>
                  </a:lnTo>
                  <a:cubicBezTo>
                    <a:pt x="4655185" y="0"/>
                    <a:pt x="4660900" y="5715"/>
                    <a:pt x="4660900" y="12700"/>
                  </a:cubicBezTo>
                  <a:lnTo>
                    <a:pt x="4655185" y="25400"/>
                  </a:lnTo>
                  <a:close/>
                  <a:moveTo>
                    <a:pt x="4559300" y="25400"/>
                  </a:moveTo>
                  <a:lnTo>
                    <a:pt x="4546600" y="25400"/>
                  </a:lnTo>
                  <a:cubicBezTo>
                    <a:pt x="4539615" y="25400"/>
                    <a:pt x="4533900" y="19685"/>
                    <a:pt x="4533900" y="12700"/>
                  </a:cubicBezTo>
                  <a:lnTo>
                    <a:pt x="4539615" y="0"/>
                  </a:lnTo>
                  <a:lnTo>
                    <a:pt x="4559300" y="0"/>
                  </a:lnTo>
                  <a:cubicBezTo>
                    <a:pt x="4566285" y="0"/>
                    <a:pt x="4572000" y="5715"/>
                    <a:pt x="4572000" y="12700"/>
                  </a:cubicBezTo>
                  <a:lnTo>
                    <a:pt x="4566285" y="25400"/>
                  </a:lnTo>
                  <a:close/>
                  <a:moveTo>
                    <a:pt x="4470400" y="25400"/>
                  </a:moveTo>
                  <a:lnTo>
                    <a:pt x="4457700" y="25400"/>
                  </a:lnTo>
                  <a:cubicBezTo>
                    <a:pt x="4450715" y="25400"/>
                    <a:pt x="4445000" y="19685"/>
                    <a:pt x="4445000" y="12700"/>
                  </a:cubicBezTo>
                  <a:lnTo>
                    <a:pt x="4450715" y="0"/>
                  </a:lnTo>
                  <a:lnTo>
                    <a:pt x="4470400" y="0"/>
                  </a:lnTo>
                  <a:cubicBezTo>
                    <a:pt x="4477385" y="0"/>
                    <a:pt x="4483100" y="5715"/>
                    <a:pt x="4483100" y="12700"/>
                  </a:cubicBezTo>
                  <a:lnTo>
                    <a:pt x="4477385" y="25400"/>
                  </a:lnTo>
                  <a:close/>
                  <a:moveTo>
                    <a:pt x="4381500" y="25400"/>
                  </a:moveTo>
                  <a:lnTo>
                    <a:pt x="4368800" y="25400"/>
                  </a:lnTo>
                  <a:cubicBezTo>
                    <a:pt x="4361815" y="25400"/>
                    <a:pt x="4356100" y="19685"/>
                    <a:pt x="4356100" y="12700"/>
                  </a:cubicBezTo>
                  <a:lnTo>
                    <a:pt x="4361815" y="0"/>
                  </a:lnTo>
                  <a:lnTo>
                    <a:pt x="4381500" y="0"/>
                  </a:lnTo>
                  <a:cubicBezTo>
                    <a:pt x="4388485" y="0"/>
                    <a:pt x="4394200" y="5715"/>
                    <a:pt x="4394200" y="12700"/>
                  </a:cubicBezTo>
                  <a:lnTo>
                    <a:pt x="4388485" y="25400"/>
                  </a:lnTo>
                  <a:close/>
                  <a:moveTo>
                    <a:pt x="4292600" y="25400"/>
                  </a:moveTo>
                  <a:lnTo>
                    <a:pt x="4279900" y="25400"/>
                  </a:lnTo>
                  <a:cubicBezTo>
                    <a:pt x="4272915" y="25400"/>
                    <a:pt x="4267200" y="19685"/>
                    <a:pt x="4267200" y="12700"/>
                  </a:cubicBezTo>
                  <a:lnTo>
                    <a:pt x="4272915" y="0"/>
                  </a:lnTo>
                  <a:lnTo>
                    <a:pt x="4292600" y="0"/>
                  </a:lnTo>
                  <a:cubicBezTo>
                    <a:pt x="4299585" y="0"/>
                    <a:pt x="4305300" y="5715"/>
                    <a:pt x="4305300" y="12700"/>
                  </a:cubicBezTo>
                  <a:lnTo>
                    <a:pt x="4299585" y="25400"/>
                  </a:lnTo>
                  <a:close/>
                  <a:moveTo>
                    <a:pt x="4203700" y="25400"/>
                  </a:moveTo>
                  <a:lnTo>
                    <a:pt x="4191000" y="25400"/>
                  </a:lnTo>
                  <a:cubicBezTo>
                    <a:pt x="4184015" y="25400"/>
                    <a:pt x="4178300" y="19685"/>
                    <a:pt x="4178300" y="12700"/>
                  </a:cubicBezTo>
                  <a:lnTo>
                    <a:pt x="4184015" y="0"/>
                  </a:lnTo>
                  <a:lnTo>
                    <a:pt x="4203700" y="0"/>
                  </a:lnTo>
                  <a:cubicBezTo>
                    <a:pt x="4210685" y="0"/>
                    <a:pt x="4216400" y="5715"/>
                    <a:pt x="4216400" y="12700"/>
                  </a:cubicBezTo>
                  <a:lnTo>
                    <a:pt x="4210685" y="25400"/>
                  </a:lnTo>
                  <a:close/>
                  <a:moveTo>
                    <a:pt x="4114800" y="25400"/>
                  </a:moveTo>
                  <a:lnTo>
                    <a:pt x="4102100" y="25400"/>
                  </a:lnTo>
                  <a:cubicBezTo>
                    <a:pt x="4095115" y="25400"/>
                    <a:pt x="4089400" y="19685"/>
                    <a:pt x="4089400" y="12700"/>
                  </a:cubicBezTo>
                  <a:lnTo>
                    <a:pt x="4095115" y="0"/>
                  </a:lnTo>
                  <a:lnTo>
                    <a:pt x="4114800" y="0"/>
                  </a:lnTo>
                  <a:cubicBezTo>
                    <a:pt x="4121785" y="0"/>
                    <a:pt x="4127500" y="5715"/>
                    <a:pt x="4127500" y="12700"/>
                  </a:cubicBezTo>
                  <a:lnTo>
                    <a:pt x="4121785" y="25400"/>
                  </a:lnTo>
                  <a:close/>
                  <a:moveTo>
                    <a:pt x="4025900" y="25400"/>
                  </a:moveTo>
                  <a:lnTo>
                    <a:pt x="4013200" y="25400"/>
                  </a:lnTo>
                  <a:cubicBezTo>
                    <a:pt x="4006215" y="25400"/>
                    <a:pt x="4000500" y="19685"/>
                    <a:pt x="4000500" y="12700"/>
                  </a:cubicBezTo>
                  <a:lnTo>
                    <a:pt x="4006215" y="0"/>
                  </a:lnTo>
                  <a:lnTo>
                    <a:pt x="4025900" y="0"/>
                  </a:lnTo>
                  <a:cubicBezTo>
                    <a:pt x="4032885" y="0"/>
                    <a:pt x="4038600" y="5715"/>
                    <a:pt x="4038600" y="12700"/>
                  </a:cubicBezTo>
                  <a:lnTo>
                    <a:pt x="4032885" y="25400"/>
                  </a:lnTo>
                  <a:close/>
                  <a:moveTo>
                    <a:pt x="3937000" y="25400"/>
                  </a:moveTo>
                  <a:lnTo>
                    <a:pt x="3924300" y="25400"/>
                  </a:lnTo>
                  <a:cubicBezTo>
                    <a:pt x="3917315" y="25400"/>
                    <a:pt x="3911600" y="19685"/>
                    <a:pt x="3911600" y="12700"/>
                  </a:cubicBezTo>
                  <a:lnTo>
                    <a:pt x="3917315" y="0"/>
                  </a:lnTo>
                  <a:lnTo>
                    <a:pt x="3937000" y="0"/>
                  </a:lnTo>
                  <a:cubicBezTo>
                    <a:pt x="3943985" y="0"/>
                    <a:pt x="3949700" y="5715"/>
                    <a:pt x="3949700" y="12700"/>
                  </a:cubicBezTo>
                  <a:lnTo>
                    <a:pt x="3943985" y="25400"/>
                  </a:lnTo>
                  <a:close/>
                  <a:moveTo>
                    <a:pt x="3848100" y="25400"/>
                  </a:moveTo>
                  <a:lnTo>
                    <a:pt x="3835400" y="25400"/>
                  </a:lnTo>
                  <a:cubicBezTo>
                    <a:pt x="3828415" y="25400"/>
                    <a:pt x="3822700" y="19685"/>
                    <a:pt x="3822700" y="12700"/>
                  </a:cubicBezTo>
                  <a:lnTo>
                    <a:pt x="3828415" y="0"/>
                  </a:lnTo>
                  <a:lnTo>
                    <a:pt x="3848100" y="0"/>
                  </a:lnTo>
                  <a:cubicBezTo>
                    <a:pt x="3855085" y="0"/>
                    <a:pt x="3860800" y="5715"/>
                    <a:pt x="3860800" y="12700"/>
                  </a:cubicBezTo>
                  <a:lnTo>
                    <a:pt x="3855085" y="25400"/>
                  </a:lnTo>
                  <a:close/>
                  <a:moveTo>
                    <a:pt x="3759200" y="25400"/>
                  </a:moveTo>
                  <a:lnTo>
                    <a:pt x="3746500" y="25400"/>
                  </a:lnTo>
                  <a:cubicBezTo>
                    <a:pt x="3739515" y="25400"/>
                    <a:pt x="3733800" y="19685"/>
                    <a:pt x="3733800" y="12700"/>
                  </a:cubicBezTo>
                  <a:lnTo>
                    <a:pt x="3739515" y="0"/>
                  </a:lnTo>
                  <a:lnTo>
                    <a:pt x="3759200" y="0"/>
                  </a:lnTo>
                  <a:cubicBezTo>
                    <a:pt x="3766185" y="0"/>
                    <a:pt x="3771900" y="5715"/>
                    <a:pt x="3771900" y="12700"/>
                  </a:cubicBezTo>
                  <a:lnTo>
                    <a:pt x="3766185" y="25400"/>
                  </a:lnTo>
                  <a:close/>
                  <a:moveTo>
                    <a:pt x="3670300" y="25400"/>
                  </a:moveTo>
                  <a:lnTo>
                    <a:pt x="3657600" y="25400"/>
                  </a:lnTo>
                  <a:cubicBezTo>
                    <a:pt x="3650615" y="25400"/>
                    <a:pt x="3644900" y="19685"/>
                    <a:pt x="3644900" y="12700"/>
                  </a:cubicBezTo>
                  <a:lnTo>
                    <a:pt x="3650615" y="0"/>
                  </a:lnTo>
                  <a:lnTo>
                    <a:pt x="3670300" y="0"/>
                  </a:lnTo>
                  <a:cubicBezTo>
                    <a:pt x="3677285" y="0"/>
                    <a:pt x="3683000" y="5715"/>
                    <a:pt x="3683000" y="12700"/>
                  </a:cubicBezTo>
                  <a:lnTo>
                    <a:pt x="3677285" y="25400"/>
                  </a:lnTo>
                  <a:close/>
                  <a:moveTo>
                    <a:pt x="3581400" y="25400"/>
                  </a:moveTo>
                  <a:lnTo>
                    <a:pt x="3568700" y="25400"/>
                  </a:lnTo>
                  <a:cubicBezTo>
                    <a:pt x="3561715" y="25400"/>
                    <a:pt x="3556000" y="19685"/>
                    <a:pt x="3556000" y="12700"/>
                  </a:cubicBezTo>
                  <a:lnTo>
                    <a:pt x="3561715" y="0"/>
                  </a:lnTo>
                  <a:lnTo>
                    <a:pt x="3581400" y="0"/>
                  </a:lnTo>
                  <a:cubicBezTo>
                    <a:pt x="3588385" y="0"/>
                    <a:pt x="3594100" y="5715"/>
                    <a:pt x="3594100" y="12700"/>
                  </a:cubicBezTo>
                  <a:lnTo>
                    <a:pt x="3588385" y="25400"/>
                  </a:lnTo>
                  <a:close/>
                  <a:moveTo>
                    <a:pt x="3492500" y="25400"/>
                  </a:moveTo>
                  <a:lnTo>
                    <a:pt x="3479800" y="25400"/>
                  </a:lnTo>
                  <a:cubicBezTo>
                    <a:pt x="3472815" y="25400"/>
                    <a:pt x="3467100" y="19685"/>
                    <a:pt x="3467100" y="12700"/>
                  </a:cubicBezTo>
                  <a:lnTo>
                    <a:pt x="3472815" y="0"/>
                  </a:lnTo>
                  <a:lnTo>
                    <a:pt x="3492500" y="0"/>
                  </a:lnTo>
                  <a:cubicBezTo>
                    <a:pt x="3499485" y="0"/>
                    <a:pt x="3505200" y="5715"/>
                    <a:pt x="3505200" y="12700"/>
                  </a:cubicBezTo>
                  <a:lnTo>
                    <a:pt x="3499485" y="25400"/>
                  </a:lnTo>
                  <a:close/>
                  <a:moveTo>
                    <a:pt x="3403600" y="25400"/>
                  </a:moveTo>
                  <a:lnTo>
                    <a:pt x="3390900" y="25400"/>
                  </a:lnTo>
                  <a:cubicBezTo>
                    <a:pt x="3383915" y="25400"/>
                    <a:pt x="3378200" y="19685"/>
                    <a:pt x="3378200" y="12700"/>
                  </a:cubicBezTo>
                  <a:lnTo>
                    <a:pt x="3383915" y="0"/>
                  </a:lnTo>
                  <a:lnTo>
                    <a:pt x="3403600" y="0"/>
                  </a:lnTo>
                  <a:cubicBezTo>
                    <a:pt x="3410585" y="0"/>
                    <a:pt x="3416300" y="5715"/>
                    <a:pt x="3416300" y="12700"/>
                  </a:cubicBezTo>
                  <a:lnTo>
                    <a:pt x="3410585" y="25400"/>
                  </a:lnTo>
                  <a:close/>
                  <a:moveTo>
                    <a:pt x="3314700" y="25400"/>
                  </a:moveTo>
                  <a:lnTo>
                    <a:pt x="3302000" y="25400"/>
                  </a:lnTo>
                  <a:cubicBezTo>
                    <a:pt x="3295015" y="25400"/>
                    <a:pt x="3289300" y="19685"/>
                    <a:pt x="3289300" y="12700"/>
                  </a:cubicBezTo>
                  <a:lnTo>
                    <a:pt x="3295015" y="0"/>
                  </a:lnTo>
                  <a:lnTo>
                    <a:pt x="3314700" y="0"/>
                  </a:lnTo>
                  <a:cubicBezTo>
                    <a:pt x="3321685" y="0"/>
                    <a:pt x="3327400" y="5715"/>
                    <a:pt x="3327400" y="12700"/>
                  </a:cubicBezTo>
                  <a:lnTo>
                    <a:pt x="3321685" y="25400"/>
                  </a:lnTo>
                  <a:close/>
                  <a:moveTo>
                    <a:pt x="3225800" y="25400"/>
                  </a:moveTo>
                  <a:lnTo>
                    <a:pt x="3213100" y="25400"/>
                  </a:lnTo>
                  <a:cubicBezTo>
                    <a:pt x="3206115" y="25400"/>
                    <a:pt x="3200400" y="19685"/>
                    <a:pt x="3200400" y="12700"/>
                  </a:cubicBezTo>
                  <a:lnTo>
                    <a:pt x="3206115" y="0"/>
                  </a:lnTo>
                  <a:lnTo>
                    <a:pt x="3225800" y="0"/>
                  </a:lnTo>
                  <a:cubicBezTo>
                    <a:pt x="3232785" y="0"/>
                    <a:pt x="3238500" y="5715"/>
                    <a:pt x="3238500" y="12700"/>
                  </a:cubicBezTo>
                  <a:lnTo>
                    <a:pt x="3232785" y="25400"/>
                  </a:lnTo>
                  <a:close/>
                  <a:moveTo>
                    <a:pt x="3136900" y="25400"/>
                  </a:moveTo>
                  <a:lnTo>
                    <a:pt x="3124200" y="25400"/>
                  </a:lnTo>
                  <a:cubicBezTo>
                    <a:pt x="3117215" y="25400"/>
                    <a:pt x="3111500" y="19685"/>
                    <a:pt x="3111500" y="12700"/>
                  </a:cubicBezTo>
                  <a:lnTo>
                    <a:pt x="3117215" y="0"/>
                  </a:lnTo>
                  <a:lnTo>
                    <a:pt x="3136900" y="0"/>
                  </a:lnTo>
                  <a:cubicBezTo>
                    <a:pt x="3143885" y="0"/>
                    <a:pt x="3149600" y="5715"/>
                    <a:pt x="3149600" y="12700"/>
                  </a:cubicBezTo>
                  <a:lnTo>
                    <a:pt x="3143885" y="25400"/>
                  </a:lnTo>
                  <a:close/>
                  <a:moveTo>
                    <a:pt x="3048000" y="25400"/>
                  </a:moveTo>
                  <a:lnTo>
                    <a:pt x="3035300" y="25400"/>
                  </a:lnTo>
                  <a:cubicBezTo>
                    <a:pt x="3028315" y="25400"/>
                    <a:pt x="3022600" y="19685"/>
                    <a:pt x="3022600" y="12700"/>
                  </a:cubicBezTo>
                  <a:lnTo>
                    <a:pt x="3028315" y="0"/>
                  </a:lnTo>
                  <a:lnTo>
                    <a:pt x="3048000" y="0"/>
                  </a:lnTo>
                  <a:cubicBezTo>
                    <a:pt x="3054985" y="0"/>
                    <a:pt x="3060700" y="5715"/>
                    <a:pt x="3060700" y="12700"/>
                  </a:cubicBezTo>
                  <a:lnTo>
                    <a:pt x="3054985" y="25400"/>
                  </a:lnTo>
                  <a:close/>
                  <a:moveTo>
                    <a:pt x="2959100" y="25400"/>
                  </a:moveTo>
                  <a:lnTo>
                    <a:pt x="2946400" y="25400"/>
                  </a:lnTo>
                  <a:cubicBezTo>
                    <a:pt x="2939415" y="25400"/>
                    <a:pt x="2933700" y="19685"/>
                    <a:pt x="2933700" y="12700"/>
                  </a:cubicBezTo>
                  <a:lnTo>
                    <a:pt x="2939415" y="0"/>
                  </a:lnTo>
                  <a:lnTo>
                    <a:pt x="2959100" y="0"/>
                  </a:lnTo>
                  <a:cubicBezTo>
                    <a:pt x="2966085" y="0"/>
                    <a:pt x="2971800" y="5715"/>
                    <a:pt x="2971800" y="12700"/>
                  </a:cubicBezTo>
                  <a:lnTo>
                    <a:pt x="2966085" y="25400"/>
                  </a:lnTo>
                  <a:close/>
                  <a:moveTo>
                    <a:pt x="2870200" y="25400"/>
                  </a:moveTo>
                  <a:lnTo>
                    <a:pt x="2857500" y="25400"/>
                  </a:lnTo>
                  <a:cubicBezTo>
                    <a:pt x="2850515" y="25400"/>
                    <a:pt x="2844800" y="19685"/>
                    <a:pt x="2844800" y="12700"/>
                  </a:cubicBezTo>
                  <a:lnTo>
                    <a:pt x="2850515" y="0"/>
                  </a:lnTo>
                  <a:lnTo>
                    <a:pt x="2870200" y="0"/>
                  </a:lnTo>
                  <a:cubicBezTo>
                    <a:pt x="2877185" y="0"/>
                    <a:pt x="2882900" y="5715"/>
                    <a:pt x="2882900" y="12700"/>
                  </a:cubicBezTo>
                  <a:lnTo>
                    <a:pt x="2877185" y="25400"/>
                  </a:lnTo>
                  <a:close/>
                  <a:moveTo>
                    <a:pt x="2781300" y="25400"/>
                  </a:moveTo>
                  <a:lnTo>
                    <a:pt x="2768600" y="25400"/>
                  </a:lnTo>
                  <a:cubicBezTo>
                    <a:pt x="2761615" y="25400"/>
                    <a:pt x="2755900" y="19685"/>
                    <a:pt x="2755900" y="12700"/>
                  </a:cubicBezTo>
                  <a:lnTo>
                    <a:pt x="2761615" y="0"/>
                  </a:lnTo>
                  <a:lnTo>
                    <a:pt x="2781300" y="0"/>
                  </a:lnTo>
                  <a:cubicBezTo>
                    <a:pt x="2788285" y="0"/>
                    <a:pt x="2794000" y="5715"/>
                    <a:pt x="2794000" y="12700"/>
                  </a:cubicBezTo>
                  <a:lnTo>
                    <a:pt x="2788285" y="25400"/>
                  </a:lnTo>
                  <a:close/>
                  <a:moveTo>
                    <a:pt x="2692400" y="25400"/>
                  </a:moveTo>
                  <a:lnTo>
                    <a:pt x="2679700" y="25400"/>
                  </a:lnTo>
                  <a:cubicBezTo>
                    <a:pt x="2672715" y="25400"/>
                    <a:pt x="2667000" y="19685"/>
                    <a:pt x="2667000" y="12700"/>
                  </a:cubicBezTo>
                  <a:lnTo>
                    <a:pt x="2672715" y="0"/>
                  </a:lnTo>
                  <a:lnTo>
                    <a:pt x="2692400" y="0"/>
                  </a:lnTo>
                  <a:cubicBezTo>
                    <a:pt x="2699385" y="0"/>
                    <a:pt x="2705100" y="5715"/>
                    <a:pt x="2705100" y="12700"/>
                  </a:cubicBezTo>
                  <a:lnTo>
                    <a:pt x="2699385" y="25400"/>
                  </a:lnTo>
                  <a:close/>
                  <a:moveTo>
                    <a:pt x="2603500" y="25400"/>
                  </a:moveTo>
                  <a:lnTo>
                    <a:pt x="2590800" y="25400"/>
                  </a:lnTo>
                  <a:cubicBezTo>
                    <a:pt x="2583815" y="25400"/>
                    <a:pt x="2578100" y="19685"/>
                    <a:pt x="2578100" y="12700"/>
                  </a:cubicBezTo>
                  <a:lnTo>
                    <a:pt x="2583815" y="0"/>
                  </a:lnTo>
                  <a:lnTo>
                    <a:pt x="2603500" y="0"/>
                  </a:lnTo>
                  <a:cubicBezTo>
                    <a:pt x="2610485" y="0"/>
                    <a:pt x="2616200" y="5715"/>
                    <a:pt x="2616200" y="12700"/>
                  </a:cubicBezTo>
                  <a:lnTo>
                    <a:pt x="2610485" y="25400"/>
                  </a:lnTo>
                  <a:close/>
                  <a:moveTo>
                    <a:pt x="2514600" y="25400"/>
                  </a:moveTo>
                  <a:lnTo>
                    <a:pt x="2501900" y="25400"/>
                  </a:lnTo>
                  <a:cubicBezTo>
                    <a:pt x="2494915" y="25400"/>
                    <a:pt x="2489200" y="19685"/>
                    <a:pt x="2489200" y="12700"/>
                  </a:cubicBezTo>
                  <a:lnTo>
                    <a:pt x="2494915" y="0"/>
                  </a:lnTo>
                  <a:lnTo>
                    <a:pt x="2514600" y="0"/>
                  </a:lnTo>
                  <a:cubicBezTo>
                    <a:pt x="2521585" y="0"/>
                    <a:pt x="2527300" y="5715"/>
                    <a:pt x="2527300" y="12700"/>
                  </a:cubicBezTo>
                  <a:lnTo>
                    <a:pt x="2521585" y="25400"/>
                  </a:lnTo>
                  <a:close/>
                  <a:moveTo>
                    <a:pt x="2425700" y="25400"/>
                  </a:moveTo>
                  <a:lnTo>
                    <a:pt x="2413000" y="25400"/>
                  </a:lnTo>
                  <a:cubicBezTo>
                    <a:pt x="2406015" y="25400"/>
                    <a:pt x="2400300" y="19685"/>
                    <a:pt x="2400300" y="12700"/>
                  </a:cubicBezTo>
                  <a:lnTo>
                    <a:pt x="2406015" y="0"/>
                  </a:lnTo>
                  <a:lnTo>
                    <a:pt x="2425700" y="0"/>
                  </a:lnTo>
                  <a:cubicBezTo>
                    <a:pt x="2432685" y="0"/>
                    <a:pt x="2438400" y="5715"/>
                    <a:pt x="2438400" y="12700"/>
                  </a:cubicBezTo>
                  <a:lnTo>
                    <a:pt x="2432685" y="25400"/>
                  </a:lnTo>
                  <a:close/>
                  <a:moveTo>
                    <a:pt x="2336800" y="25400"/>
                  </a:moveTo>
                  <a:lnTo>
                    <a:pt x="2324100" y="25400"/>
                  </a:lnTo>
                  <a:cubicBezTo>
                    <a:pt x="2317115" y="25400"/>
                    <a:pt x="2311400" y="19685"/>
                    <a:pt x="2311400" y="12700"/>
                  </a:cubicBezTo>
                  <a:lnTo>
                    <a:pt x="2317115" y="0"/>
                  </a:lnTo>
                  <a:lnTo>
                    <a:pt x="2336800" y="0"/>
                  </a:lnTo>
                  <a:cubicBezTo>
                    <a:pt x="2343785" y="0"/>
                    <a:pt x="2349500" y="5715"/>
                    <a:pt x="2349500" y="12700"/>
                  </a:cubicBezTo>
                  <a:lnTo>
                    <a:pt x="2343785" y="25400"/>
                  </a:lnTo>
                  <a:close/>
                  <a:moveTo>
                    <a:pt x="2247900" y="25400"/>
                  </a:moveTo>
                  <a:lnTo>
                    <a:pt x="2235200" y="25400"/>
                  </a:lnTo>
                  <a:cubicBezTo>
                    <a:pt x="2228215" y="25400"/>
                    <a:pt x="2222500" y="19685"/>
                    <a:pt x="2222500" y="12700"/>
                  </a:cubicBezTo>
                  <a:lnTo>
                    <a:pt x="2228215" y="0"/>
                  </a:lnTo>
                  <a:lnTo>
                    <a:pt x="2247900" y="0"/>
                  </a:lnTo>
                  <a:cubicBezTo>
                    <a:pt x="2254885" y="0"/>
                    <a:pt x="2260600" y="5715"/>
                    <a:pt x="2260600" y="12700"/>
                  </a:cubicBezTo>
                  <a:lnTo>
                    <a:pt x="2254885" y="25400"/>
                  </a:lnTo>
                  <a:close/>
                  <a:moveTo>
                    <a:pt x="2159000" y="25400"/>
                  </a:moveTo>
                  <a:lnTo>
                    <a:pt x="2146300" y="25400"/>
                  </a:lnTo>
                  <a:cubicBezTo>
                    <a:pt x="2139315" y="25400"/>
                    <a:pt x="2133600" y="19685"/>
                    <a:pt x="2133600" y="12700"/>
                  </a:cubicBezTo>
                  <a:lnTo>
                    <a:pt x="2139315" y="0"/>
                  </a:lnTo>
                  <a:lnTo>
                    <a:pt x="2159000" y="0"/>
                  </a:lnTo>
                  <a:cubicBezTo>
                    <a:pt x="2165985" y="0"/>
                    <a:pt x="2171700" y="5715"/>
                    <a:pt x="2171700" y="12700"/>
                  </a:cubicBezTo>
                  <a:lnTo>
                    <a:pt x="2165985" y="25400"/>
                  </a:lnTo>
                  <a:close/>
                  <a:moveTo>
                    <a:pt x="2070100" y="25400"/>
                  </a:moveTo>
                  <a:lnTo>
                    <a:pt x="2057400" y="25400"/>
                  </a:lnTo>
                  <a:cubicBezTo>
                    <a:pt x="2050415" y="25400"/>
                    <a:pt x="2044700" y="19685"/>
                    <a:pt x="2044700" y="12700"/>
                  </a:cubicBezTo>
                  <a:lnTo>
                    <a:pt x="2050415" y="0"/>
                  </a:lnTo>
                  <a:lnTo>
                    <a:pt x="2070100" y="0"/>
                  </a:lnTo>
                  <a:cubicBezTo>
                    <a:pt x="2077085" y="0"/>
                    <a:pt x="2082800" y="5715"/>
                    <a:pt x="2082800" y="12700"/>
                  </a:cubicBezTo>
                  <a:lnTo>
                    <a:pt x="2077085" y="25400"/>
                  </a:lnTo>
                  <a:close/>
                  <a:moveTo>
                    <a:pt x="1981200" y="25400"/>
                  </a:moveTo>
                  <a:lnTo>
                    <a:pt x="1968500" y="25400"/>
                  </a:lnTo>
                  <a:cubicBezTo>
                    <a:pt x="1961515" y="25400"/>
                    <a:pt x="1955800" y="19685"/>
                    <a:pt x="1955800" y="12700"/>
                  </a:cubicBezTo>
                  <a:lnTo>
                    <a:pt x="1961515" y="0"/>
                  </a:lnTo>
                  <a:lnTo>
                    <a:pt x="1981200" y="0"/>
                  </a:lnTo>
                  <a:cubicBezTo>
                    <a:pt x="1988185" y="0"/>
                    <a:pt x="1993900" y="5715"/>
                    <a:pt x="1993900" y="12700"/>
                  </a:cubicBezTo>
                  <a:lnTo>
                    <a:pt x="1988185" y="25400"/>
                  </a:lnTo>
                  <a:close/>
                  <a:moveTo>
                    <a:pt x="1892300" y="25400"/>
                  </a:moveTo>
                  <a:lnTo>
                    <a:pt x="1879600" y="25400"/>
                  </a:lnTo>
                  <a:cubicBezTo>
                    <a:pt x="1872615" y="25400"/>
                    <a:pt x="1866900" y="19685"/>
                    <a:pt x="1866900" y="12700"/>
                  </a:cubicBezTo>
                  <a:lnTo>
                    <a:pt x="1872615" y="0"/>
                  </a:lnTo>
                  <a:lnTo>
                    <a:pt x="1892300" y="0"/>
                  </a:lnTo>
                  <a:cubicBezTo>
                    <a:pt x="1899285" y="0"/>
                    <a:pt x="1905000" y="5715"/>
                    <a:pt x="1905000" y="12700"/>
                  </a:cubicBezTo>
                  <a:lnTo>
                    <a:pt x="1899285" y="25400"/>
                  </a:lnTo>
                  <a:close/>
                  <a:moveTo>
                    <a:pt x="1803400" y="25400"/>
                  </a:moveTo>
                  <a:lnTo>
                    <a:pt x="1790700" y="25400"/>
                  </a:lnTo>
                  <a:cubicBezTo>
                    <a:pt x="1783715" y="25400"/>
                    <a:pt x="1778000" y="19685"/>
                    <a:pt x="1778000" y="12700"/>
                  </a:cubicBezTo>
                  <a:lnTo>
                    <a:pt x="1783715" y="0"/>
                  </a:lnTo>
                  <a:lnTo>
                    <a:pt x="1803400" y="0"/>
                  </a:lnTo>
                  <a:cubicBezTo>
                    <a:pt x="1810385" y="0"/>
                    <a:pt x="1816100" y="5715"/>
                    <a:pt x="1816100" y="12700"/>
                  </a:cubicBezTo>
                  <a:lnTo>
                    <a:pt x="1810385" y="25400"/>
                  </a:lnTo>
                  <a:close/>
                  <a:moveTo>
                    <a:pt x="1714500" y="25400"/>
                  </a:moveTo>
                  <a:lnTo>
                    <a:pt x="1701800" y="25400"/>
                  </a:lnTo>
                  <a:cubicBezTo>
                    <a:pt x="1694815" y="25400"/>
                    <a:pt x="1689100" y="19685"/>
                    <a:pt x="1689100" y="12700"/>
                  </a:cubicBezTo>
                  <a:lnTo>
                    <a:pt x="1694815" y="0"/>
                  </a:lnTo>
                  <a:lnTo>
                    <a:pt x="1714500" y="0"/>
                  </a:lnTo>
                  <a:cubicBezTo>
                    <a:pt x="1721485" y="0"/>
                    <a:pt x="1727200" y="5715"/>
                    <a:pt x="1727200" y="12700"/>
                  </a:cubicBezTo>
                  <a:lnTo>
                    <a:pt x="1721485" y="25400"/>
                  </a:lnTo>
                  <a:close/>
                  <a:moveTo>
                    <a:pt x="1625600" y="25400"/>
                  </a:moveTo>
                  <a:lnTo>
                    <a:pt x="1612900" y="25400"/>
                  </a:lnTo>
                  <a:cubicBezTo>
                    <a:pt x="1605915" y="25400"/>
                    <a:pt x="1600200" y="19685"/>
                    <a:pt x="1600200" y="12700"/>
                  </a:cubicBezTo>
                  <a:lnTo>
                    <a:pt x="1605915" y="0"/>
                  </a:lnTo>
                  <a:lnTo>
                    <a:pt x="1625600" y="0"/>
                  </a:lnTo>
                  <a:cubicBezTo>
                    <a:pt x="1632585" y="0"/>
                    <a:pt x="1638300" y="5715"/>
                    <a:pt x="1638300" y="12700"/>
                  </a:cubicBezTo>
                  <a:lnTo>
                    <a:pt x="1632585" y="25400"/>
                  </a:lnTo>
                  <a:close/>
                  <a:moveTo>
                    <a:pt x="1536700" y="25400"/>
                  </a:moveTo>
                  <a:lnTo>
                    <a:pt x="1524000" y="25400"/>
                  </a:lnTo>
                  <a:cubicBezTo>
                    <a:pt x="1517015" y="25400"/>
                    <a:pt x="1511300" y="19685"/>
                    <a:pt x="1511300" y="12700"/>
                  </a:cubicBezTo>
                  <a:lnTo>
                    <a:pt x="1517015" y="0"/>
                  </a:lnTo>
                  <a:lnTo>
                    <a:pt x="1536700" y="0"/>
                  </a:lnTo>
                  <a:cubicBezTo>
                    <a:pt x="1543685" y="0"/>
                    <a:pt x="1549400" y="5715"/>
                    <a:pt x="1549400" y="12700"/>
                  </a:cubicBezTo>
                  <a:lnTo>
                    <a:pt x="1543685" y="25400"/>
                  </a:lnTo>
                  <a:close/>
                  <a:moveTo>
                    <a:pt x="1447800" y="25400"/>
                  </a:moveTo>
                  <a:lnTo>
                    <a:pt x="1435100" y="25400"/>
                  </a:lnTo>
                  <a:cubicBezTo>
                    <a:pt x="1428115" y="25400"/>
                    <a:pt x="1422400" y="19685"/>
                    <a:pt x="1422400" y="12700"/>
                  </a:cubicBezTo>
                  <a:lnTo>
                    <a:pt x="1428115" y="0"/>
                  </a:lnTo>
                  <a:lnTo>
                    <a:pt x="1447800" y="0"/>
                  </a:lnTo>
                  <a:cubicBezTo>
                    <a:pt x="1454785" y="0"/>
                    <a:pt x="1460500" y="5715"/>
                    <a:pt x="1460500" y="12700"/>
                  </a:cubicBezTo>
                  <a:lnTo>
                    <a:pt x="1454785" y="25400"/>
                  </a:lnTo>
                  <a:close/>
                  <a:moveTo>
                    <a:pt x="1358900" y="25400"/>
                  </a:moveTo>
                  <a:lnTo>
                    <a:pt x="1346200" y="25400"/>
                  </a:lnTo>
                  <a:cubicBezTo>
                    <a:pt x="1339215" y="25400"/>
                    <a:pt x="1333500" y="19685"/>
                    <a:pt x="1333500" y="12700"/>
                  </a:cubicBezTo>
                  <a:lnTo>
                    <a:pt x="1339215" y="0"/>
                  </a:lnTo>
                  <a:lnTo>
                    <a:pt x="1358900" y="0"/>
                  </a:lnTo>
                  <a:cubicBezTo>
                    <a:pt x="1365885" y="0"/>
                    <a:pt x="1371600" y="5715"/>
                    <a:pt x="1371600" y="12700"/>
                  </a:cubicBezTo>
                  <a:lnTo>
                    <a:pt x="1365885" y="25400"/>
                  </a:lnTo>
                  <a:close/>
                  <a:moveTo>
                    <a:pt x="1270000" y="25400"/>
                  </a:moveTo>
                  <a:lnTo>
                    <a:pt x="1257300" y="25400"/>
                  </a:lnTo>
                  <a:cubicBezTo>
                    <a:pt x="1250315" y="25400"/>
                    <a:pt x="1244600" y="19685"/>
                    <a:pt x="1244600" y="12700"/>
                  </a:cubicBezTo>
                  <a:lnTo>
                    <a:pt x="1250315" y="0"/>
                  </a:lnTo>
                  <a:lnTo>
                    <a:pt x="1270000" y="0"/>
                  </a:lnTo>
                  <a:cubicBezTo>
                    <a:pt x="1276985" y="0"/>
                    <a:pt x="1282700" y="5715"/>
                    <a:pt x="1282700" y="12700"/>
                  </a:cubicBezTo>
                  <a:lnTo>
                    <a:pt x="1276985" y="25400"/>
                  </a:lnTo>
                  <a:close/>
                  <a:moveTo>
                    <a:pt x="1181100" y="25400"/>
                  </a:moveTo>
                  <a:lnTo>
                    <a:pt x="1168400" y="25400"/>
                  </a:lnTo>
                  <a:cubicBezTo>
                    <a:pt x="1161415" y="25400"/>
                    <a:pt x="1155700" y="19685"/>
                    <a:pt x="1155700" y="12700"/>
                  </a:cubicBezTo>
                  <a:lnTo>
                    <a:pt x="1161415" y="0"/>
                  </a:lnTo>
                  <a:lnTo>
                    <a:pt x="1181100" y="0"/>
                  </a:lnTo>
                  <a:cubicBezTo>
                    <a:pt x="1188085" y="0"/>
                    <a:pt x="1193800" y="5715"/>
                    <a:pt x="1193800" y="12700"/>
                  </a:cubicBezTo>
                  <a:lnTo>
                    <a:pt x="1188085" y="25400"/>
                  </a:lnTo>
                  <a:close/>
                  <a:moveTo>
                    <a:pt x="1092200" y="25400"/>
                  </a:moveTo>
                  <a:lnTo>
                    <a:pt x="1079500" y="25400"/>
                  </a:lnTo>
                  <a:cubicBezTo>
                    <a:pt x="1072515" y="25400"/>
                    <a:pt x="1066800" y="19685"/>
                    <a:pt x="1066800" y="12700"/>
                  </a:cubicBezTo>
                  <a:lnTo>
                    <a:pt x="1072515" y="0"/>
                  </a:lnTo>
                  <a:lnTo>
                    <a:pt x="1092200" y="0"/>
                  </a:lnTo>
                  <a:cubicBezTo>
                    <a:pt x="1099185" y="0"/>
                    <a:pt x="1104900" y="5715"/>
                    <a:pt x="1104900" y="12700"/>
                  </a:cubicBezTo>
                  <a:lnTo>
                    <a:pt x="1099185" y="25400"/>
                  </a:lnTo>
                  <a:close/>
                  <a:moveTo>
                    <a:pt x="1003300" y="25400"/>
                  </a:moveTo>
                  <a:lnTo>
                    <a:pt x="990600" y="25400"/>
                  </a:lnTo>
                  <a:cubicBezTo>
                    <a:pt x="983615" y="25400"/>
                    <a:pt x="977900" y="19685"/>
                    <a:pt x="977900" y="12700"/>
                  </a:cubicBezTo>
                  <a:lnTo>
                    <a:pt x="983615" y="0"/>
                  </a:lnTo>
                  <a:lnTo>
                    <a:pt x="1003300" y="0"/>
                  </a:lnTo>
                  <a:cubicBezTo>
                    <a:pt x="1010285" y="0"/>
                    <a:pt x="1016000" y="5715"/>
                    <a:pt x="1016000" y="12700"/>
                  </a:cubicBezTo>
                  <a:lnTo>
                    <a:pt x="1010285" y="25400"/>
                  </a:lnTo>
                  <a:close/>
                  <a:moveTo>
                    <a:pt x="914400" y="25400"/>
                  </a:moveTo>
                  <a:lnTo>
                    <a:pt x="901700" y="25400"/>
                  </a:lnTo>
                  <a:cubicBezTo>
                    <a:pt x="894715" y="25400"/>
                    <a:pt x="889000" y="19685"/>
                    <a:pt x="889000" y="12700"/>
                  </a:cubicBezTo>
                  <a:lnTo>
                    <a:pt x="894715" y="0"/>
                  </a:lnTo>
                  <a:lnTo>
                    <a:pt x="914400" y="0"/>
                  </a:lnTo>
                  <a:cubicBezTo>
                    <a:pt x="921385" y="0"/>
                    <a:pt x="927100" y="5715"/>
                    <a:pt x="927100" y="12700"/>
                  </a:cubicBezTo>
                  <a:lnTo>
                    <a:pt x="921385" y="25400"/>
                  </a:lnTo>
                  <a:close/>
                  <a:moveTo>
                    <a:pt x="825500" y="25400"/>
                  </a:moveTo>
                  <a:lnTo>
                    <a:pt x="812800" y="25400"/>
                  </a:lnTo>
                  <a:cubicBezTo>
                    <a:pt x="805815" y="25400"/>
                    <a:pt x="800100" y="19685"/>
                    <a:pt x="800100" y="12700"/>
                  </a:cubicBezTo>
                  <a:lnTo>
                    <a:pt x="805815" y="0"/>
                  </a:lnTo>
                  <a:lnTo>
                    <a:pt x="825500" y="0"/>
                  </a:lnTo>
                  <a:cubicBezTo>
                    <a:pt x="832485" y="0"/>
                    <a:pt x="838200" y="5715"/>
                    <a:pt x="838200" y="12700"/>
                  </a:cubicBezTo>
                  <a:lnTo>
                    <a:pt x="832485" y="25400"/>
                  </a:lnTo>
                  <a:close/>
                  <a:moveTo>
                    <a:pt x="736600" y="25400"/>
                  </a:moveTo>
                  <a:lnTo>
                    <a:pt x="723900" y="25400"/>
                  </a:lnTo>
                  <a:cubicBezTo>
                    <a:pt x="716915" y="25400"/>
                    <a:pt x="711200" y="19685"/>
                    <a:pt x="711200" y="12700"/>
                  </a:cubicBezTo>
                  <a:lnTo>
                    <a:pt x="716915" y="0"/>
                  </a:lnTo>
                  <a:lnTo>
                    <a:pt x="736600" y="0"/>
                  </a:lnTo>
                  <a:cubicBezTo>
                    <a:pt x="743585" y="0"/>
                    <a:pt x="749300" y="5715"/>
                    <a:pt x="749300" y="12700"/>
                  </a:cubicBezTo>
                  <a:lnTo>
                    <a:pt x="743585" y="25400"/>
                  </a:lnTo>
                  <a:close/>
                  <a:moveTo>
                    <a:pt x="647700" y="25400"/>
                  </a:moveTo>
                  <a:lnTo>
                    <a:pt x="635000" y="25400"/>
                  </a:lnTo>
                  <a:cubicBezTo>
                    <a:pt x="628015" y="25400"/>
                    <a:pt x="622300" y="19685"/>
                    <a:pt x="622300" y="12700"/>
                  </a:cubicBezTo>
                  <a:lnTo>
                    <a:pt x="628015" y="0"/>
                  </a:lnTo>
                  <a:lnTo>
                    <a:pt x="647700" y="0"/>
                  </a:lnTo>
                  <a:cubicBezTo>
                    <a:pt x="654685" y="0"/>
                    <a:pt x="660400" y="5715"/>
                    <a:pt x="660400" y="12700"/>
                  </a:cubicBezTo>
                  <a:lnTo>
                    <a:pt x="654685" y="25400"/>
                  </a:lnTo>
                  <a:close/>
                  <a:moveTo>
                    <a:pt x="558800" y="25400"/>
                  </a:moveTo>
                  <a:lnTo>
                    <a:pt x="546100" y="25400"/>
                  </a:lnTo>
                  <a:cubicBezTo>
                    <a:pt x="539115" y="25400"/>
                    <a:pt x="533400" y="19685"/>
                    <a:pt x="533400" y="12700"/>
                  </a:cubicBezTo>
                  <a:lnTo>
                    <a:pt x="539115" y="0"/>
                  </a:lnTo>
                  <a:lnTo>
                    <a:pt x="558800" y="0"/>
                  </a:lnTo>
                  <a:cubicBezTo>
                    <a:pt x="565785" y="0"/>
                    <a:pt x="571500" y="5715"/>
                    <a:pt x="571500" y="12700"/>
                  </a:cubicBezTo>
                  <a:lnTo>
                    <a:pt x="565785" y="25400"/>
                  </a:lnTo>
                  <a:close/>
                  <a:moveTo>
                    <a:pt x="469900" y="25400"/>
                  </a:moveTo>
                  <a:lnTo>
                    <a:pt x="457200" y="25400"/>
                  </a:lnTo>
                  <a:cubicBezTo>
                    <a:pt x="450215" y="25400"/>
                    <a:pt x="444500" y="19685"/>
                    <a:pt x="444500" y="12700"/>
                  </a:cubicBezTo>
                  <a:lnTo>
                    <a:pt x="450215" y="0"/>
                  </a:lnTo>
                  <a:lnTo>
                    <a:pt x="469900" y="0"/>
                  </a:lnTo>
                  <a:cubicBezTo>
                    <a:pt x="476885" y="0"/>
                    <a:pt x="482600" y="5715"/>
                    <a:pt x="482600" y="12700"/>
                  </a:cubicBezTo>
                  <a:lnTo>
                    <a:pt x="476885" y="25400"/>
                  </a:lnTo>
                  <a:close/>
                  <a:moveTo>
                    <a:pt x="381000" y="25400"/>
                  </a:moveTo>
                  <a:lnTo>
                    <a:pt x="368300" y="25400"/>
                  </a:lnTo>
                  <a:cubicBezTo>
                    <a:pt x="361315" y="25400"/>
                    <a:pt x="355600" y="19685"/>
                    <a:pt x="355600" y="12700"/>
                  </a:cubicBezTo>
                  <a:lnTo>
                    <a:pt x="361315" y="0"/>
                  </a:lnTo>
                  <a:lnTo>
                    <a:pt x="381000" y="0"/>
                  </a:lnTo>
                  <a:cubicBezTo>
                    <a:pt x="387985" y="0"/>
                    <a:pt x="393700" y="5715"/>
                    <a:pt x="393700" y="12700"/>
                  </a:cubicBezTo>
                  <a:lnTo>
                    <a:pt x="387985" y="25400"/>
                  </a:lnTo>
                  <a:close/>
                  <a:moveTo>
                    <a:pt x="292100" y="25400"/>
                  </a:moveTo>
                  <a:lnTo>
                    <a:pt x="279400" y="25400"/>
                  </a:lnTo>
                  <a:cubicBezTo>
                    <a:pt x="272415" y="25400"/>
                    <a:pt x="266700" y="19685"/>
                    <a:pt x="266700" y="12700"/>
                  </a:cubicBezTo>
                  <a:lnTo>
                    <a:pt x="272415" y="0"/>
                  </a:lnTo>
                  <a:lnTo>
                    <a:pt x="292100" y="0"/>
                  </a:lnTo>
                  <a:cubicBezTo>
                    <a:pt x="299085" y="0"/>
                    <a:pt x="304800" y="5715"/>
                    <a:pt x="304800" y="12700"/>
                  </a:cubicBezTo>
                  <a:lnTo>
                    <a:pt x="299085" y="25400"/>
                  </a:lnTo>
                  <a:close/>
                  <a:moveTo>
                    <a:pt x="203200" y="25400"/>
                  </a:moveTo>
                  <a:lnTo>
                    <a:pt x="190500" y="25400"/>
                  </a:lnTo>
                  <a:cubicBezTo>
                    <a:pt x="183515" y="25400"/>
                    <a:pt x="177800" y="19685"/>
                    <a:pt x="177800" y="12700"/>
                  </a:cubicBezTo>
                  <a:lnTo>
                    <a:pt x="183515" y="0"/>
                  </a:lnTo>
                  <a:lnTo>
                    <a:pt x="203200" y="0"/>
                  </a:lnTo>
                  <a:cubicBezTo>
                    <a:pt x="210185" y="0"/>
                    <a:pt x="215900" y="5715"/>
                    <a:pt x="215900" y="12700"/>
                  </a:cubicBezTo>
                  <a:lnTo>
                    <a:pt x="210185" y="25400"/>
                  </a:lnTo>
                  <a:close/>
                  <a:moveTo>
                    <a:pt x="114300" y="25400"/>
                  </a:moveTo>
                  <a:lnTo>
                    <a:pt x="101600" y="25400"/>
                  </a:lnTo>
                  <a:cubicBezTo>
                    <a:pt x="94615" y="25400"/>
                    <a:pt x="88900" y="19685"/>
                    <a:pt x="88900" y="12700"/>
                  </a:cubicBezTo>
                  <a:lnTo>
                    <a:pt x="94615" y="0"/>
                  </a:lnTo>
                  <a:lnTo>
                    <a:pt x="114300" y="0"/>
                  </a:lnTo>
                  <a:cubicBezTo>
                    <a:pt x="121285" y="0"/>
                    <a:pt x="127000" y="5715"/>
                    <a:pt x="127000" y="12700"/>
                  </a:cubicBezTo>
                  <a:lnTo>
                    <a:pt x="121285" y="25400"/>
                  </a:lnTo>
                  <a:close/>
                  <a:moveTo>
                    <a:pt x="25400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lnTo>
                    <a:pt x="5715" y="0"/>
                  </a:lnTo>
                  <a:lnTo>
                    <a:pt x="25400" y="0"/>
                  </a:lnTo>
                  <a:cubicBezTo>
                    <a:pt x="32385" y="0"/>
                    <a:pt x="38100" y="5715"/>
                    <a:pt x="38100" y="12700"/>
                  </a:cubicBezTo>
                  <a:lnTo>
                    <a:pt x="32385" y="25400"/>
                  </a:lnTo>
                  <a:close/>
                  <a:moveTo>
                    <a:pt x="6870700" y="25400"/>
                  </a:moveTo>
                  <a:lnTo>
                    <a:pt x="6858000" y="25400"/>
                  </a:lnTo>
                  <a:cubicBezTo>
                    <a:pt x="6851015" y="25400"/>
                    <a:pt x="6845300" y="19685"/>
                    <a:pt x="6845300" y="12700"/>
                  </a:cubicBezTo>
                  <a:lnTo>
                    <a:pt x="6851015" y="0"/>
                  </a:lnTo>
                  <a:lnTo>
                    <a:pt x="6870700" y="0"/>
                  </a:lnTo>
                  <a:cubicBezTo>
                    <a:pt x="6877685" y="0"/>
                    <a:pt x="6883400" y="5715"/>
                    <a:pt x="6883400" y="12700"/>
                  </a:cubicBezTo>
                  <a:lnTo>
                    <a:pt x="6877685" y="25400"/>
                  </a:lnTo>
                  <a:close/>
                </a:path>
              </a:pathLst>
            </a:custGeom>
            <a:solidFill>
              <a:srgbClr val="E4B56E"/>
            </a:solid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4A13BC0-A845-29CF-AEF6-C4F1FD807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9B4B920-E6D6-F8C8-E859-B41084A29D52}"/>
              </a:ext>
            </a:extLst>
          </p:cNvPr>
          <p:cNvSpPr txBox="1"/>
          <p:nvPr/>
        </p:nvSpPr>
        <p:spPr>
          <a:xfrm>
            <a:off x="6324600" y="3734518"/>
            <a:ext cx="9154814" cy="2932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4286" lvl="1" algn="r">
              <a:lnSpc>
                <a:spcPts val="4676"/>
              </a:lnSpc>
            </a:pPr>
            <a:r>
              <a:rPr lang="ar-OM" sz="2400" dirty="0"/>
              <a:t>أن يكون في إحدى المناطق الأربع</a:t>
            </a:r>
            <a:endParaRPr lang="ar-DZ" sz="2400" dirty="0"/>
          </a:p>
          <a:p>
            <a:pPr marL="264286" lvl="1" algn="r">
              <a:lnSpc>
                <a:spcPts val="4676"/>
              </a:lnSpc>
            </a:pPr>
            <a:r>
              <a:rPr lang="ar" sz="2400" spc="17" dirty="0">
                <a:solidFill>
                  <a:srgbClr val="231F20"/>
                </a:solidFill>
                <a:latin typeface="Avenir"/>
              </a:rPr>
              <a:t>التدخل </a:t>
            </a:r>
            <a:r>
              <a:rPr lang="ar" sz="2400" spc="17" dirty="0">
                <a:solidFill>
                  <a:srgbClr val="231F20"/>
                </a:solidFill>
                <a:latin typeface="Avenir Bold"/>
              </a:rPr>
              <a:t>في المجالات ال</a:t>
            </a:r>
            <a:r>
              <a:rPr lang="ar-SA" sz="2400" spc="17" dirty="0">
                <a:solidFill>
                  <a:srgbClr val="231F20"/>
                </a:solidFill>
                <a:latin typeface="Avenir Bold"/>
              </a:rPr>
              <a:t>ست</a:t>
            </a:r>
            <a:r>
              <a:rPr lang="ar" sz="2400" spc="17" dirty="0">
                <a:solidFill>
                  <a:srgbClr val="231F20"/>
                </a:solidFill>
                <a:latin typeface="Avenir Bold"/>
              </a:rPr>
              <a:t>ة</a:t>
            </a:r>
            <a:r>
              <a:rPr lang="ar" sz="2400" spc="17" dirty="0">
                <a:solidFill>
                  <a:srgbClr val="231F20"/>
                </a:solidFill>
                <a:latin typeface="Avenir"/>
              </a:rPr>
              <a:t> </a:t>
            </a:r>
            <a:r>
              <a:rPr lang="ar-OM" sz="2400" dirty="0"/>
              <a:t>التي تغطيها الدعوة لتقديم المشاريع </a:t>
            </a:r>
            <a:endParaRPr lang="ar-DZ" sz="2400" dirty="0"/>
          </a:p>
          <a:p>
            <a:pPr marL="264286" lvl="1" algn="r">
              <a:lnSpc>
                <a:spcPts val="4676"/>
              </a:lnSpc>
            </a:pPr>
            <a:r>
              <a:rPr lang="ar-SA" sz="2400" dirty="0"/>
              <a:t>أن </a:t>
            </a:r>
            <a:r>
              <a:rPr lang="ar-OM" sz="2400" dirty="0"/>
              <a:t>لا يتجاوز</a:t>
            </a:r>
            <a:r>
              <a:rPr lang="ar-SA" sz="2400" dirty="0"/>
              <a:t> </a:t>
            </a:r>
            <a:r>
              <a:rPr lang="ar-OM" sz="2400" dirty="0"/>
              <a:t>التمويل </a:t>
            </a:r>
            <a:r>
              <a:rPr lang="ar" sz="2400" spc="17" dirty="0">
                <a:solidFill>
                  <a:srgbClr val="231F20"/>
                </a:solidFill>
                <a:latin typeface="Avenir Bold"/>
              </a:rPr>
              <a:t>15000</a:t>
            </a:r>
            <a:r>
              <a:rPr lang="ar-OM" sz="2400" dirty="0"/>
              <a:t> يورو</a:t>
            </a:r>
            <a:endParaRPr lang="ar-DZ" sz="2400" dirty="0"/>
          </a:p>
          <a:p>
            <a:pPr marL="264286" lvl="1" algn="r">
              <a:lnSpc>
                <a:spcPts val="4676"/>
              </a:lnSpc>
            </a:pPr>
            <a:r>
              <a:rPr lang="ar-OM" sz="2400" dirty="0"/>
              <a:t>اكتم</a:t>
            </a:r>
            <a:r>
              <a:rPr lang="ar-DZ" sz="2400" dirty="0"/>
              <a:t>ا</a:t>
            </a:r>
            <a:r>
              <a:rPr lang="ar-OM" sz="2400" dirty="0"/>
              <a:t>ل الملف على المنصة الرقمية</a:t>
            </a:r>
            <a:endParaRPr lang="ar-DZ" sz="2400" spc="17" dirty="0">
              <a:solidFill>
                <a:srgbClr val="231F20"/>
              </a:solidFill>
              <a:latin typeface="Avenir"/>
            </a:endParaRPr>
          </a:p>
          <a:p>
            <a:pPr marL="264286" lvl="1" algn="r">
              <a:lnSpc>
                <a:spcPts val="4676"/>
              </a:lnSpc>
            </a:pPr>
            <a:r>
              <a:rPr lang="ar-OM" sz="2400" dirty="0"/>
              <a:t>ا</a:t>
            </a:r>
            <a:r>
              <a:rPr lang="ar-SA" sz="2400" dirty="0" err="1"/>
              <a:t>حترام</a:t>
            </a:r>
            <a:r>
              <a:rPr lang="ar-OM" sz="2400" dirty="0"/>
              <a:t> لنماذج الميزانية والجدول الزمني </a:t>
            </a:r>
            <a:r>
              <a:rPr lang="ar-SA" sz="2400" dirty="0"/>
              <a:t>المتوقع</a:t>
            </a:r>
            <a:r>
              <a:rPr lang="ar-OM" sz="2400" dirty="0"/>
              <a:t> المقدم</a:t>
            </a:r>
            <a:endParaRPr lang="ar-DZ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CF1F44-1B16-4F5B-23EC-42936E3BB7DF}"/>
              </a:ext>
            </a:extLst>
          </p:cNvPr>
          <p:cNvSpPr txBox="1"/>
          <p:nvPr/>
        </p:nvSpPr>
        <p:spPr>
          <a:xfrm>
            <a:off x="11661000" y="7653635"/>
            <a:ext cx="39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تمكين وتعزيز حقوق الفتيات والشابات</a:t>
            </a:r>
            <a:endParaRPr lang="fr-M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C9FB21-9D0B-BAF7-92B7-FC60D91E195F}"/>
              </a:ext>
            </a:extLst>
          </p:cNvPr>
          <p:cNvSpPr txBox="1"/>
          <p:nvPr/>
        </p:nvSpPr>
        <p:spPr>
          <a:xfrm>
            <a:off x="11301000" y="8339435"/>
            <a:ext cx="43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الإدماج الاقتصادي والمهني للشباب</a:t>
            </a:r>
            <a:endParaRPr lang="fr-MR" sz="2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C197A6D-AFE0-FEEB-1D5C-37E41D722A00}"/>
              </a:ext>
            </a:extLst>
          </p:cNvPr>
          <p:cNvSpPr txBox="1"/>
          <p:nvPr/>
        </p:nvSpPr>
        <p:spPr>
          <a:xfrm>
            <a:off x="11157000" y="9029700"/>
            <a:ext cx="446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التعبير عن الشباب </a:t>
            </a:r>
            <a:r>
              <a:rPr lang="ar-DZ" sz="2400" dirty="0">
                <a:solidFill>
                  <a:srgbClr val="231F20"/>
                </a:solidFill>
                <a:latin typeface="ArialMT"/>
              </a:rPr>
              <a:t>(</a:t>
            </a:r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اجتماعية، مدنية، ثقافية</a:t>
            </a:r>
            <a:r>
              <a:rPr lang="ar-DZ" sz="2400" b="0" i="0" u="none" strike="noStrike" baseline="0" dirty="0">
                <a:solidFill>
                  <a:srgbClr val="231F20"/>
                </a:solidFill>
                <a:latin typeface="ArialMT"/>
              </a:rPr>
              <a:t>)</a:t>
            </a:r>
            <a:endParaRPr lang="fr-MR" sz="2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E8BB750-BB30-7B25-49A9-D9442843F8F2}"/>
              </a:ext>
            </a:extLst>
          </p:cNvPr>
          <p:cNvSpPr txBox="1"/>
          <p:nvPr/>
        </p:nvSpPr>
        <p:spPr>
          <a:xfrm>
            <a:off x="6195600" y="7658100"/>
            <a:ext cx="43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التزام الشباب بالحفاظ على البيئة</a:t>
            </a:r>
            <a:endParaRPr lang="fr-MR" sz="24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733E64E-CCAE-5158-C83C-A649A78E9CBD}"/>
              </a:ext>
            </a:extLst>
          </p:cNvPr>
          <p:cNvSpPr txBox="1"/>
          <p:nvPr/>
        </p:nvSpPr>
        <p:spPr>
          <a:xfrm>
            <a:off x="6195600" y="9025235"/>
            <a:ext cx="43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b="0" i="0" u="none" strike="noStrike" baseline="0" dirty="0">
                <a:solidFill>
                  <a:srgbClr val="231F20"/>
                </a:solidFill>
                <a:latin typeface="ArialMT"/>
              </a:rPr>
              <a:t>الترويج للنُهُج "هجرة الشباب-التنمية"</a:t>
            </a:r>
            <a:endParaRPr lang="fr-MR" sz="2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6A34DC6-C4E2-2B74-431D-BB5E47FCCF79}"/>
              </a:ext>
            </a:extLst>
          </p:cNvPr>
          <p:cNvSpPr txBox="1"/>
          <p:nvPr/>
        </p:nvSpPr>
        <p:spPr>
          <a:xfrm>
            <a:off x="6915600" y="8343900"/>
            <a:ext cx="36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400" i="0" u="none" strike="noStrike" baseline="0" dirty="0">
                <a:solidFill>
                  <a:srgbClr val="231F20"/>
                </a:solidFill>
                <a:latin typeface="Arial-BoldMT"/>
              </a:rPr>
              <a:t>بناء القدرات لجمعيات الشباب</a:t>
            </a:r>
            <a:endParaRPr lang="fr-MR" sz="2400" dirty="0"/>
          </a:p>
        </p:txBody>
      </p:sp>
    </p:spTree>
    <p:extLst>
      <p:ext uri="{BB962C8B-B14F-4D97-AF65-F5344CB8AC3E}">
        <p14:creationId xmlns:p14="http://schemas.microsoft.com/office/powerpoint/2010/main" val="375692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371600" y="3007374"/>
            <a:ext cx="2730636" cy="5635169"/>
          </a:xfrm>
          <a:custGeom>
            <a:avLst/>
            <a:gdLst/>
            <a:ahLst/>
            <a:cxnLst/>
            <a:rect l="l" t="t" r="r" b="b"/>
            <a:pathLst>
              <a:path w="2730636" h="5635169">
                <a:moveTo>
                  <a:pt x="0" y="0"/>
                </a:moveTo>
                <a:lnTo>
                  <a:pt x="2730637" y="0"/>
                </a:lnTo>
                <a:lnTo>
                  <a:pt x="2730637" y="5635169"/>
                </a:lnTo>
                <a:lnTo>
                  <a:pt x="0" y="5635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6087411" y="359909"/>
            <a:ext cx="1174338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spc="24" dirty="0">
                <a:solidFill>
                  <a:schemeClr val="accent3"/>
                </a:solidFill>
                <a:latin typeface="Avenir Bold"/>
              </a:rPr>
              <a:t>مجالات التدخل </a:t>
            </a: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"</a:t>
            </a:r>
            <a:r>
              <a:rPr lang="ar-OM" sz="4800" spc="24" dirty="0">
                <a:solidFill>
                  <a:schemeClr val="accent3"/>
                </a:solidFill>
                <a:latin typeface="Avenir Bold"/>
              </a:rPr>
              <a:t> التعزيز </a:t>
            </a: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"؟</a:t>
            </a:r>
            <a:endParaRPr lang="en-US" sz="4800" spc="24" dirty="0">
              <a:solidFill>
                <a:schemeClr val="accent3"/>
              </a:solidFill>
              <a:latin typeface="Aveni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91400" y="1589184"/>
            <a:ext cx="8389997" cy="57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4898"/>
              </a:lnSpc>
              <a:spcBef>
                <a:spcPct val="0"/>
              </a:spcBef>
            </a:pPr>
            <a:r>
              <a:rPr lang="ar" sz="3265" b="1" u="none" strike="noStrike" spc="22" dirty="0">
                <a:solidFill>
                  <a:schemeClr val="accent4"/>
                </a:solidFill>
                <a:latin typeface="Glacial Indifference"/>
              </a:rPr>
              <a:t>6 مجالات عمل معنية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734437" y="2734200"/>
            <a:ext cx="791563" cy="863891"/>
          </a:xfrm>
          <a:custGeom>
            <a:avLst/>
            <a:gdLst/>
            <a:ahLst/>
            <a:cxnLst/>
            <a:rect l="l" t="t" r="r" b="b"/>
            <a:pathLst>
              <a:path w="791900" h="1151855">
                <a:moveTo>
                  <a:pt x="0" y="0"/>
                </a:moveTo>
                <a:lnTo>
                  <a:pt x="791900" y="0"/>
                </a:lnTo>
                <a:lnTo>
                  <a:pt x="791900" y="1151855"/>
                </a:lnTo>
                <a:lnTo>
                  <a:pt x="0" y="1151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11" name="TextBox 11"/>
          <p:cNvSpPr txBox="1"/>
          <p:nvPr/>
        </p:nvSpPr>
        <p:spPr>
          <a:xfrm>
            <a:off x="5189400" y="2942912"/>
            <a:ext cx="105840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تمكين وتعزيز حقوق الفتيات والشابات</a:t>
            </a:r>
            <a:endParaRPr lang="fr-MR" sz="2800" dirty="0"/>
          </a:p>
        </p:txBody>
      </p:sp>
      <p:sp>
        <p:nvSpPr>
          <p:cNvPr id="13" name="Freeform 13"/>
          <p:cNvSpPr/>
          <p:nvPr/>
        </p:nvSpPr>
        <p:spPr>
          <a:xfrm rot="20781844">
            <a:off x="16599119" y="5072151"/>
            <a:ext cx="1106383" cy="548798"/>
          </a:xfrm>
          <a:custGeom>
            <a:avLst/>
            <a:gdLst/>
            <a:ahLst/>
            <a:cxnLst/>
            <a:rect l="l" t="t" r="r" b="b"/>
            <a:pathLst>
              <a:path w="1106853" h="731730">
                <a:moveTo>
                  <a:pt x="0" y="0"/>
                </a:moveTo>
                <a:lnTo>
                  <a:pt x="1106853" y="0"/>
                </a:lnTo>
                <a:lnTo>
                  <a:pt x="1106853" y="731730"/>
                </a:lnTo>
                <a:lnTo>
                  <a:pt x="0" y="73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14" name="TextBox 14"/>
          <p:cNvSpPr txBox="1"/>
          <p:nvPr/>
        </p:nvSpPr>
        <p:spPr>
          <a:xfrm>
            <a:off x="6579924" y="5219994"/>
            <a:ext cx="91934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التعبير عن الشباب </a:t>
            </a:r>
            <a:r>
              <a:rPr lang="ar-DZ" sz="2800" dirty="0">
                <a:solidFill>
                  <a:srgbClr val="231F20"/>
                </a:solidFill>
                <a:latin typeface="ArialMT"/>
              </a:rPr>
              <a:t>(</a:t>
            </a:r>
            <a:r>
              <a:rPr lang="ar-OM" sz="2800" dirty="0">
                <a:solidFill>
                  <a:srgbClr val="231F20"/>
                </a:solidFill>
                <a:latin typeface="ArialMT"/>
              </a:rPr>
              <a:t>اجتماعية، مدنية، ثقافية</a:t>
            </a:r>
            <a:r>
              <a:rPr lang="ar-DZ" sz="2800" dirty="0">
                <a:solidFill>
                  <a:srgbClr val="231F20"/>
                </a:solidFill>
                <a:latin typeface="ArialMT"/>
              </a:rPr>
              <a:t>)</a:t>
            </a:r>
            <a:endParaRPr lang="fr-MR" sz="2800" dirty="0"/>
          </a:p>
        </p:txBody>
      </p:sp>
      <p:sp>
        <p:nvSpPr>
          <p:cNvPr id="16" name="Freeform 16"/>
          <p:cNvSpPr/>
          <p:nvPr/>
        </p:nvSpPr>
        <p:spPr>
          <a:xfrm>
            <a:off x="16582095" y="3979728"/>
            <a:ext cx="943905" cy="620667"/>
          </a:xfrm>
          <a:custGeom>
            <a:avLst/>
            <a:gdLst/>
            <a:ahLst/>
            <a:cxnLst/>
            <a:rect l="l" t="t" r="r" b="b"/>
            <a:pathLst>
              <a:path w="944306" h="827555">
                <a:moveTo>
                  <a:pt x="0" y="0"/>
                </a:moveTo>
                <a:lnTo>
                  <a:pt x="944306" y="0"/>
                </a:lnTo>
                <a:lnTo>
                  <a:pt x="944306" y="827555"/>
                </a:lnTo>
                <a:lnTo>
                  <a:pt x="0" y="827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17" name="TextBox 17"/>
          <p:cNvSpPr txBox="1"/>
          <p:nvPr/>
        </p:nvSpPr>
        <p:spPr>
          <a:xfrm>
            <a:off x="5322807" y="4156979"/>
            <a:ext cx="1045059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الإدماج الاقتصادي والمهني للشباب</a:t>
            </a:r>
            <a:endParaRPr lang="fr-MR" sz="2800" dirty="0"/>
          </a:p>
        </p:txBody>
      </p:sp>
      <p:sp>
        <p:nvSpPr>
          <p:cNvPr id="19" name="Freeform 19"/>
          <p:cNvSpPr/>
          <p:nvPr/>
        </p:nvSpPr>
        <p:spPr>
          <a:xfrm>
            <a:off x="16559959" y="5982465"/>
            <a:ext cx="889841" cy="691880"/>
          </a:xfrm>
          <a:custGeom>
            <a:avLst/>
            <a:gdLst/>
            <a:ahLst/>
            <a:cxnLst/>
            <a:rect l="l" t="t" r="r" b="b"/>
            <a:pathLst>
              <a:path w="890219" h="922507">
                <a:moveTo>
                  <a:pt x="0" y="0"/>
                </a:moveTo>
                <a:lnTo>
                  <a:pt x="890219" y="0"/>
                </a:lnTo>
                <a:lnTo>
                  <a:pt x="890219" y="922507"/>
                </a:lnTo>
                <a:lnTo>
                  <a:pt x="0" y="922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20" name="TextBox 20"/>
          <p:cNvSpPr txBox="1"/>
          <p:nvPr/>
        </p:nvSpPr>
        <p:spPr>
          <a:xfrm>
            <a:off x="2845170" y="6243414"/>
            <a:ext cx="1291394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التزام الشباب بالحفاظ على البيئة</a:t>
            </a:r>
            <a:endParaRPr lang="fr-MR" sz="2800" dirty="0"/>
          </a:p>
        </p:txBody>
      </p:sp>
      <p:sp>
        <p:nvSpPr>
          <p:cNvPr id="22" name="Freeform 22"/>
          <p:cNvSpPr/>
          <p:nvPr/>
        </p:nvSpPr>
        <p:spPr>
          <a:xfrm>
            <a:off x="16764000" y="8157019"/>
            <a:ext cx="709928" cy="583916"/>
          </a:xfrm>
          <a:custGeom>
            <a:avLst/>
            <a:gdLst/>
            <a:ahLst/>
            <a:cxnLst/>
            <a:rect l="l" t="t" r="r" b="b"/>
            <a:pathLst>
              <a:path w="946570" h="778554">
                <a:moveTo>
                  <a:pt x="0" y="0"/>
                </a:moveTo>
                <a:lnTo>
                  <a:pt x="946570" y="0"/>
                </a:lnTo>
                <a:lnTo>
                  <a:pt x="946570" y="778554"/>
                </a:lnTo>
                <a:lnTo>
                  <a:pt x="0" y="7785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23" name="TextBox 23"/>
          <p:cNvSpPr txBox="1"/>
          <p:nvPr/>
        </p:nvSpPr>
        <p:spPr>
          <a:xfrm>
            <a:off x="4386274" y="8271377"/>
            <a:ext cx="11539526" cy="76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MT"/>
              </a:rPr>
              <a:t>الترويج للنُهُج "هجرة الشباب-التنمية"</a:t>
            </a:r>
            <a:endParaRPr lang="fr-MR" sz="2800" dirty="0"/>
          </a:p>
          <a:p>
            <a:pPr algn="l">
              <a:lnSpc>
                <a:spcPts val="2612"/>
              </a:lnSpc>
            </a:pPr>
            <a:endParaRPr lang="en-US" sz="2800" spc="15" dirty="0">
              <a:solidFill>
                <a:srgbClr val="231F20"/>
              </a:solidFill>
              <a:latin typeface="Avenir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687800" y="7055982"/>
            <a:ext cx="785794" cy="719399"/>
          </a:xfrm>
          <a:custGeom>
            <a:avLst/>
            <a:gdLst/>
            <a:ahLst/>
            <a:cxnLst/>
            <a:rect l="l" t="t" r="r" b="b"/>
            <a:pathLst>
              <a:path w="786128" h="959199">
                <a:moveTo>
                  <a:pt x="0" y="0"/>
                </a:moveTo>
                <a:lnTo>
                  <a:pt x="786128" y="0"/>
                </a:lnTo>
                <a:lnTo>
                  <a:pt x="786128" y="959199"/>
                </a:lnTo>
                <a:lnTo>
                  <a:pt x="0" y="9591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26" name="TextBox 26"/>
          <p:cNvSpPr txBox="1"/>
          <p:nvPr/>
        </p:nvSpPr>
        <p:spPr>
          <a:xfrm>
            <a:off x="5867400" y="7311568"/>
            <a:ext cx="995513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dirty="0">
                <a:solidFill>
                  <a:srgbClr val="231F20"/>
                </a:solidFill>
                <a:latin typeface="Arial-BoldMT"/>
              </a:rPr>
              <a:t>بناء القدرات لجمعيات الشباب</a:t>
            </a:r>
            <a:endParaRPr lang="fr-M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D9DCB3-FC62-C259-ED5A-D3911CAB20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1824969" y="308049"/>
            <a:ext cx="608203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b="1" spc="24" dirty="0">
                <a:solidFill>
                  <a:schemeClr val="accent3"/>
                </a:solidFill>
                <a:latin typeface="Avenir Bold"/>
              </a:rPr>
              <a:t>ما هي أنواع الدعم ؟</a:t>
            </a:r>
            <a:endParaRPr lang="ar" sz="4800" b="1" spc="24" dirty="0">
              <a:solidFill>
                <a:schemeClr val="accent3"/>
              </a:solidFill>
              <a:latin typeface="Avenir Bold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878226-4E71-2FF7-8156-7CCA8A7F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5FAAA8-80D0-A4F9-C63B-4CECF313A737}"/>
              </a:ext>
            </a:extLst>
          </p:cNvPr>
          <p:cNvSpPr txBox="1"/>
          <p:nvPr/>
        </p:nvSpPr>
        <p:spPr>
          <a:xfrm>
            <a:off x="9677400" y="4494211"/>
            <a:ext cx="322441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ar-OM" sz="2800" spc="17" dirty="0">
                <a:solidFill>
                  <a:srgbClr val="231F20"/>
                </a:solidFill>
                <a:latin typeface="Avenir"/>
              </a:rPr>
              <a:t>ما بين 6 إلى 12 شهرًا</a:t>
            </a:r>
            <a:endParaRPr lang="en-US" sz="2800" spc="17" dirty="0">
              <a:solidFill>
                <a:srgbClr val="231F20"/>
              </a:solidFill>
              <a:latin typeface="Avenir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92C103D-E560-DDEC-CFEB-60130652C593}"/>
              </a:ext>
            </a:extLst>
          </p:cNvPr>
          <p:cNvGrpSpPr/>
          <p:nvPr/>
        </p:nvGrpSpPr>
        <p:grpSpPr>
          <a:xfrm>
            <a:off x="1165095" y="1667726"/>
            <a:ext cx="16970505" cy="8581174"/>
            <a:chOff x="1121392" y="1667726"/>
            <a:chExt cx="16970505" cy="8581174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0F14AF5-77B0-4AD3-2A25-D1640B2D49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0111" y="1667726"/>
              <a:ext cx="34566" cy="7551833"/>
              <a:chOff x="0" y="0"/>
              <a:chExt cx="25400" cy="5549900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012D0F7C-1362-83E5-874E-32B1E0625608}"/>
                  </a:ext>
                </a:extLst>
              </p:cNvPr>
              <p:cNvSpPr/>
              <p:nvPr/>
            </p:nvSpPr>
            <p:spPr>
              <a:xfrm>
                <a:off x="0" y="0"/>
                <a:ext cx="25400" cy="55499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5549900">
                    <a:moveTo>
                      <a:pt x="25400" y="101600"/>
                    </a:moveTo>
                    <a:lnTo>
                      <a:pt x="25400" y="114300"/>
                    </a:lnTo>
                    <a:cubicBezTo>
                      <a:pt x="25400" y="121285"/>
                      <a:pt x="19685" y="127000"/>
                      <a:pt x="12700" y="127000"/>
                    </a:cubicBezTo>
                    <a:lnTo>
                      <a:pt x="0" y="121285"/>
                    </a:lnTo>
                    <a:lnTo>
                      <a:pt x="0" y="101600"/>
                    </a:lnTo>
                    <a:cubicBezTo>
                      <a:pt x="0" y="94615"/>
                      <a:pt x="5715" y="88900"/>
                      <a:pt x="12700" y="88900"/>
                    </a:cubicBezTo>
                    <a:lnTo>
                      <a:pt x="25400" y="94615"/>
                    </a:lnTo>
                    <a:close/>
                    <a:moveTo>
                      <a:pt x="25400" y="190500"/>
                    </a:moveTo>
                    <a:lnTo>
                      <a:pt x="25400" y="203200"/>
                    </a:lnTo>
                    <a:cubicBezTo>
                      <a:pt x="25400" y="210185"/>
                      <a:pt x="19685" y="215900"/>
                      <a:pt x="12700" y="215900"/>
                    </a:cubicBezTo>
                    <a:lnTo>
                      <a:pt x="0" y="210185"/>
                    </a:lnTo>
                    <a:lnTo>
                      <a:pt x="0" y="190500"/>
                    </a:lnTo>
                    <a:cubicBezTo>
                      <a:pt x="0" y="183515"/>
                      <a:pt x="5715" y="177800"/>
                      <a:pt x="12700" y="177800"/>
                    </a:cubicBezTo>
                    <a:lnTo>
                      <a:pt x="25400" y="183515"/>
                    </a:lnTo>
                    <a:close/>
                    <a:moveTo>
                      <a:pt x="25400" y="279400"/>
                    </a:moveTo>
                    <a:lnTo>
                      <a:pt x="25400" y="292100"/>
                    </a:lnTo>
                    <a:cubicBezTo>
                      <a:pt x="25400" y="299085"/>
                      <a:pt x="19685" y="304800"/>
                      <a:pt x="12700" y="304800"/>
                    </a:cubicBezTo>
                    <a:lnTo>
                      <a:pt x="0" y="299085"/>
                    </a:lnTo>
                    <a:lnTo>
                      <a:pt x="0" y="279400"/>
                    </a:lnTo>
                    <a:cubicBezTo>
                      <a:pt x="0" y="272415"/>
                      <a:pt x="5715" y="266700"/>
                      <a:pt x="12700" y="266700"/>
                    </a:cubicBezTo>
                    <a:lnTo>
                      <a:pt x="25400" y="272415"/>
                    </a:lnTo>
                    <a:close/>
                    <a:moveTo>
                      <a:pt x="25400" y="368300"/>
                    </a:moveTo>
                    <a:lnTo>
                      <a:pt x="25400" y="381000"/>
                    </a:lnTo>
                    <a:cubicBezTo>
                      <a:pt x="25400" y="387985"/>
                      <a:pt x="19685" y="393700"/>
                      <a:pt x="12700" y="393700"/>
                    </a:cubicBezTo>
                    <a:lnTo>
                      <a:pt x="0" y="387985"/>
                    </a:lnTo>
                    <a:lnTo>
                      <a:pt x="0" y="368300"/>
                    </a:lnTo>
                    <a:cubicBezTo>
                      <a:pt x="0" y="361315"/>
                      <a:pt x="5715" y="355600"/>
                      <a:pt x="12700" y="355600"/>
                    </a:cubicBezTo>
                    <a:lnTo>
                      <a:pt x="25400" y="361315"/>
                    </a:lnTo>
                    <a:close/>
                    <a:moveTo>
                      <a:pt x="25400" y="457200"/>
                    </a:moveTo>
                    <a:lnTo>
                      <a:pt x="25400" y="469900"/>
                    </a:lnTo>
                    <a:cubicBezTo>
                      <a:pt x="25400" y="476885"/>
                      <a:pt x="19685" y="482600"/>
                      <a:pt x="12700" y="482600"/>
                    </a:cubicBezTo>
                    <a:lnTo>
                      <a:pt x="0" y="476885"/>
                    </a:lnTo>
                    <a:lnTo>
                      <a:pt x="0" y="457200"/>
                    </a:lnTo>
                    <a:cubicBezTo>
                      <a:pt x="0" y="450215"/>
                      <a:pt x="5715" y="444500"/>
                      <a:pt x="12700" y="444500"/>
                    </a:cubicBezTo>
                    <a:lnTo>
                      <a:pt x="25400" y="450215"/>
                    </a:lnTo>
                    <a:close/>
                    <a:moveTo>
                      <a:pt x="25400" y="546100"/>
                    </a:moveTo>
                    <a:lnTo>
                      <a:pt x="25400" y="558800"/>
                    </a:lnTo>
                    <a:cubicBezTo>
                      <a:pt x="25400" y="565785"/>
                      <a:pt x="19685" y="571500"/>
                      <a:pt x="12700" y="571500"/>
                    </a:cubicBezTo>
                    <a:lnTo>
                      <a:pt x="0" y="565785"/>
                    </a:lnTo>
                    <a:lnTo>
                      <a:pt x="0" y="546100"/>
                    </a:lnTo>
                    <a:cubicBezTo>
                      <a:pt x="0" y="539115"/>
                      <a:pt x="5715" y="533400"/>
                      <a:pt x="12700" y="533400"/>
                    </a:cubicBezTo>
                    <a:lnTo>
                      <a:pt x="25400" y="539115"/>
                    </a:lnTo>
                    <a:close/>
                    <a:moveTo>
                      <a:pt x="25400" y="635000"/>
                    </a:moveTo>
                    <a:lnTo>
                      <a:pt x="25400" y="647700"/>
                    </a:lnTo>
                    <a:cubicBezTo>
                      <a:pt x="25400" y="654685"/>
                      <a:pt x="19685" y="660400"/>
                      <a:pt x="12700" y="660400"/>
                    </a:cubicBezTo>
                    <a:lnTo>
                      <a:pt x="0" y="654685"/>
                    </a:lnTo>
                    <a:lnTo>
                      <a:pt x="0" y="635000"/>
                    </a:lnTo>
                    <a:cubicBezTo>
                      <a:pt x="0" y="628015"/>
                      <a:pt x="5715" y="622300"/>
                      <a:pt x="12700" y="622300"/>
                    </a:cubicBezTo>
                    <a:lnTo>
                      <a:pt x="25400" y="628015"/>
                    </a:lnTo>
                    <a:close/>
                    <a:moveTo>
                      <a:pt x="25400" y="723900"/>
                    </a:moveTo>
                    <a:lnTo>
                      <a:pt x="25400" y="736600"/>
                    </a:lnTo>
                    <a:cubicBezTo>
                      <a:pt x="25400" y="743585"/>
                      <a:pt x="19685" y="749300"/>
                      <a:pt x="12700" y="749300"/>
                    </a:cubicBezTo>
                    <a:lnTo>
                      <a:pt x="0" y="743585"/>
                    </a:lnTo>
                    <a:lnTo>
                      <a:pt x="0" y="723900"/>
                    </a:lnTo>
                    <a:cubicBezTo>
                      <a:pt x="0" y="716915"/>
                      <a:pt x="5715" y="711200"/>
                      <a:pt x="12700" y="711200"/>
                    </a:cubicBezTo>
                    <a:lnTo>
                      <a:pt x="25400" y="716915"/>
                    </a:lnTo>
                    <a:close/>
                    <a:moveTo>
                      <a:pt x="25400" y="812800"/>
                    </a:moveTo>
                    <a:lnTo>
                      <a:pt x="25400" y="825500"/>
                    </a:lnTo>
                    <a:cubicBezTo>
                      <a:pt x="25400" y="832485"/>
                      <a:pt x="19685" y="838200"/>
                      <a:pt x="12700" y="838200"/>
                    </a:cubicBezTo>
                    <a:lnTo>
                      <a:pt x="0" y="832485"/>
                    </a:lnTo>
                    <a:lnTo>
                      <a:pt x="0" y="812800"/>
                    </a:lnTo>
                    <a:cubicBezTo>
                      <a:pt x="0" y="805815"/>
                      <a:pt x="5715" y="800100"/>
                      <a:pt x="12700" y="800100"/>
                    </a:cubicBezTo>
                    <a:lnTo>
                      <a:pt x="25400" y="805815"/>
                    </a:lnTo>
                    <a:close/>
                    <a:moveTo>
                      <a:pt x="25400" y="901700"/>
                    </a:moveTo>
                    <a:lnTo>
                      <a:pt x="25400" y="914400"/>
                    </a:lnTo>
                    <a:cubicBezTo>
                      <a:pt x="25400" y="921385"/>
                      <a:pt x="19685" y="927100"/>
                      <a:pt x="12700" y="927100"/>
                    </a:cubicBezTo>
                    <a:lnTo>
                      <a:pt x="0" y="921385"/>
                    </a:lnTo>
                    <a:lnTo>
                      <a:pt x="0" y="901700"/>
                    </a:lnTo>
                    <a:cubicBezTo>
                      <a:pt x="0" y="894715"/>
                      <a:pt x="5715" y="889000"/>
                      <a:pt x="12700" y="889000"/>
                    </a:cubicBezTo>
                    <a:lnTo>
                      <a:pt x="25400" y="894715"/>
                    </a:lnTo>
                    <a:close/>
                    <a:moveTo>
                      <a:pt x="25400" y="990600"/>
                    </a:moveTo>
                    <a:lnTo>
                      <a:pt x="25400" y="1003300"/>
                    </a:lnTo>
                    <a:cubicBezTo>
                      <a:pt x="25400" y="1010285"/>
                      <a:pt x="19685" y="1016000"/>
                      <a:pt x="12700" y="1016000"/>
                    </a:cubicBezTo>
                    <a:lnTo>
                      <a:pt x="0" y="1010285"/>
                    </a:lnTo>
                    <a:lnTo>
                      <a:pt x="0" y="990600"/>
                    </a:lnTo>
                    <a:cubicBezTo>
                      <a:pt x="0" y="983615"/>
                      <a:pt x="5715" y="977900"/>
                      <a:pt x="12700" y="977900"/>
                    </a:cubicBezTo>
                    <a:lnTo>
                      <a:pt x="25400" y="983615"/>
                    </a:lnTo>
                    <a:close/>
                    <a:moveTo>
                      <a:pt x="25400" y="1079500"/>
                    </a:moveTo>
                    <a:lnTo>
                      <a:pt x="25400" y="1092200"/>
                    </a:lnTo>
                    <a:cubicBezTo>
                      <a:pt x="25400" y="1099185"/>
                      <a:pt x="19685" y="1104900"/>
                      <a:pt x="12700" y="1104900"/>
                    </a:cubicBezTo>
                    <a:lnTo>
                      <a:pt x="0" y="1099185"/>
                    </a:lnTo>
                    <a:lnTo>
                      <a:pt x="0" y="1079500"/>
                    </a:lnTo>
                    <a:cubicBezTo>
                      <a:pt x="0" y="1072515"/>
                      <a:pt x="5715" y="1066800"/>
                      <a:pt x="12700" y="1066800"/>
                    </a:cubicBezTo>
                    <a:lnTo>
                      <a:pt x="25400" y="1072515"/>
                    </a:lnTo>
                    <a:close/>
                    <a:moveTo>
                      <a:pt x="25400" y="1168400"/>
                    </a:moveTo>
                    <a:lnTo>
                      <a:pt x="25400" y="1181100"/>
                    </a:lnTo>
                    <a:cubicBezTo>
                      <a:pt x="25400" y="1188085"/>
                      <a:pt x="19685" y="1193800"/>
                      <a:pt x="12700" y="1193800"/>
                    </a:cubicBezTo>
                    <a:lnTo>
                      <a:pt x="0" y="1188085"/>
                    </a:lnTo>
                    <a:lnTo>
                      <a:pt x="0" y="1168400"/>
                    </a:lnTo>
                    <a:cubicBezTo>
                      <a:pt x="0" y="1161415"/>
                      <a:pt x="5715" y="1155700"/>
                      <a:pt x="12700" y="1155700"/>
                    </a:cubicBezTo>
                    <a:lnTo>
                      <a:pt x="25400" y="1161415"/>
                    </a:lnTo>
                    <a:close/>
                    <a:moveTo>
                      <a:pt x="25400" y="1257300"/>
                    </a:moveTo>
                    <a:lnTo>
                      <a:pt x="25400" y="1270000"/>
                    </a:lnTo>
                    <a:cubicBezTo>
                      <a:pt x="25400" y="1276985"/>
                      <a:pt x="19685" y="1282700"/>
                      <a:pt x="12700" y="1282700"/>
                    </a:cubicBezTo>
                    <a:lnTo>
                      <a:pt x="0" y="1276985"/>
                    </a:lnTo>
                    <a:lnTo>
                      <a:pt x="0" y="1257300"/>
                    </a:lnTo>
                    <a:cubicBezTo>
                      <a:pt x="0" y="1250315"/>
                      <a:pt x="5715" y="1244600"/>
                      <a:pt x="12700" y="1244600"/>
                    </a:cubicBezTo>
                    <a:lnTo>
                      <a:pt x="25400" y="1250315"/>
                    </a:lnTo>
                    <a:close/>
                    <a:moveTo>
                      <a:pt x="25400" y="1346200"/>
                    </a:moveTo>
                    <a:lnTo>
                      <a:pt x="25400" y="1358900"/>
                    </a:lnTo>
                    <a:cubicBezTo>
                      <a:pt x="25400" y="1365885"/>
                      <a:pt x="19685" y="1371600"/>
                      <a:pt x="12700" y="1371600"/>
                    </a:cubicBezTo>
                    <a:lnTo>
                      <a:pt x="0" y="1365885"/>
                    </a:lnTo>
                    <a:lnTo>
                      <a:pt x="0" y="1346200"/>
                    </a:lnTo>
                    <a:cubicBezTo>
                      <a:pt x="0" y="1339215"/>
                      <a:pt x="5715" y="1333500"/>
                      <a:pt x="12700" y="1333500"/>
                    </a:cubicBezTo>
                    <a:lnTo>
                      <a:pt x="25400" y="1339215"/>
                    </a:lnTo>
                    <a:close/>
                    <a:moveTo>
                      <a:pt x="25400" y="1435100"/>
                    </a:moveTo>
                    <a:lnTo>
                      <a:pt x="25400" y="1447800"/>
                    </a:lnTo>
                    <a:cubicBezTo>
                      <a:pt x="25400" y="1454785"/>
                      <a:pt x="19685" y="1460500"/>
                      <a:pt x="12700" y="1460500"/>
                    </a:cubicBezTo>
                    <a:lnTo>
                      <a:pt x="0" y="1454785"/>
                    </a:lnTo>
                    <a:lnTo>
                      <a:pt x="0" y="1435100"/>
                    </a:lnTo>
                    <a:cubicBezTo>
                      <a:pt x="0" y="1428115"/>
                      <a:pt x="5715" y="1422400"/>
                      <a:pt x="12700" y="1422400"/>
                    </a:cubicBezTo>
                    <a:lnTo>
                      <a:pt x="25400" y="1428115"/>
                    </a:lnTo>
                    <a:close/>
                    <a:moveTo>
                      <a:pt x="25400" y="1524000"/>
                    </a:moveTo>
                    <a:lnTo>
                      <a:pt x="25400" y="1536700"/>
                    </a:lnTo>
                    <a:cubicBezTo>
                      <a:pt x="25400" y="1543685"/>
                      <a:pt x="19685" y="1549400"/>
                      <a:pt x="12700" y="1549400"/>
                    </a:cubicBezTo>
                    <a:lnTo>
                      <a:pt x="0" y="1543685"/>
                    </a:lnTo>
                    <a:lnTo>
                      <a:pt x="0" y="1524000"/>
                    </a:lnTo>
                    <a:cubicBezTo>
                      <a:pt x="0" y="1517015"/>
                      <a:pt x="5715" y="1511300"/>
                      <a:pt x="12700" y="1511300"/>
                    </a:cubicBezTo>
                    <a:lnTo>
                      <a:pt x="25400" y="1517015"/>
                    </a:lnTo>
                    <a:close/>
                    <a:moveTo>
                      <a:pt x="25400" y="1612900"/>
                    </a:moveTo>
                    <a:lnTo>
                      <a:pt x="25400" y="1625600"/>
                    </a:lnTo>
                    <a:cubicBezTo>
                      <a:pt x="25400" y="1632585"/>
                      <a:pt x="19685" y="1638300"/>
                      <a:pt x="12700" y="1638300"/>
                    </a:cubicBezTo>
                    <a:lnTo>
                      <a:pt x="0" y="1632585"/>
                    </a:lnTo>
                    <a:lnTo>
                      <a:pt x="0" y="1612900"/>
                    </a:lnTo>
                    <a:cubicBezTo>
                      <a:pt x="0" y="1605915"/>
                      <a:pt x="5715" y="1600200"/>
                      <a:pt x="12700" y="1600200"/>
                    </a:cubicBezTo>
                    <a:lnTo>
                      <a:pt x="25400" y="1605915"/>
                    </a:lnTo>
                    <a:close/>
                    <a:moveTo>
                      <a:pt x="25400" y="1701800"/>
                    </a:moveTo>
                    <a:lnTo>
                      <a:pt x="25400" y="1714500"/>
                    </a:lnTo>
                    <a:cubicBezTo>
                      <a:pt x="25400" y="1721485"/>
                      <a:pt x="19685" y="1727200"/>
                      <a:pt x="12700" y="1727200"/>
                    </a:cubicBezTo>
                    <a:lnTo>
                      <a:pt x="0" y="1721485"/>
                    </a:lnTo>
                    <a:lnTo>
                      <a:pt x="0" y="1701800"/>
                    </a:lnTo>
                    <a:cubicBezTo>
                      <a:pt x="0" y="1694815"/>
                      <a:pt x="5715" y="1689100"/>
                      <a:pt x="12700" y="1689100"/>
                    </a:cubicBezTo>
                    <a:lnTo>
                      <a:pt x="25400" y="1694815"/>
                    </a:lnTo>
                    <a:close/>
                    <a:moveTo>
                      <a:pt x="25400" y="1790700"/>
                    </a:moveTo>
                    <a:lnTo>
                      <a:pt x="25400" y="1803400"/>
                    </a:lnTo>
                    <a:cubicBezTo>
                      <a:pt x="25400" y="1810385"/>
                      <a:pt x="19685" y="1816100"/>
                      <a:pt x="12700" y="1816100"/>
                    </a:cubicBezTo>
                    <a:lnTo>
                      <a:pt x="0" y="1810385"/>
                    </a:lnTo>
                    <a:lnTo>
                      <a:pt x="0" y="1790700"/>
                    </a:lnTo>
                    <a:cubicBezTo>
                      <a:pt x="0" y="1783715"/>
                      <a:pt x="5715" y="1778000"/>
                      <a:pt x="12700" y="1778000"/>
                    </a:cubicBezTo>
                    <a:lnTo>
                      <a:pt x="25400" y="1783715"/>
                    </a:lnTo>
                    <a:close/>
                    <a:moveTo>
                      <a:pt x="25400" y="1879600"/>
                    </a:moveTo>
                    <a:lnTo>
                      <a:pt x="25400" y="1892300"/>
                    </a:lnTo>
                    <a:cubicBezTo>
                      <a:pt x="25400" y="1899285"/>
                      <a:pt x="19685" y="1905000"/>
                      <a:pt x="12700" y="1905000"/>
                    </a:cubicBezTo>
                    <a:lnTo>
                      <a:pt x="0" y="1899285"/>
                    </a:lnTo>
                    <a:lnTo>
                      <a:pt x="0" y="1879600"/>
                    </a:lnTo>
                    <a:cubicBezTo>
                      <a:pt x="0" y="1872615"/>
                      <a:pt x="5715" y="1866900"/>
                      <a:pt x="12700" y="1866900"/>
                    </a:cubicBezTo>
                    <a:lnTo>
                      <a:pt x="25400" y="1872615"/>
                    </a:lnTo>
                    <a:close/>
                    <a:moveTo>
                      <a:pt x="25400" y="1968500"/>
                    </a:moveTo>
                    <a:lnTo>
                      <a:pt x="25400" y="1981200"/>
                    </a:lnTo>
                    <a:cubicBezTo>
                      <a:pt x="25400" y="1988185"/>
                      <a:pt x="19685" y="1993900"/>
                      <a:pt x="12700" y="1993900"/>
                    </a:cubicBezTo>
                    <a:lnTo>
                      <a:pt x="0" y="1988185"/>
                    </a:lnTo>
                    <a:lnTo>
                      <a:pt x="0" y="1968500"/>
                    </a:lnTo>
                    <a:cubicBezTo>
                      <a:pt x="0" y="1961515"/>
                      <a:pt x="5715" y="1955800"/>
                      <a:pt x="12700" y="1955800"/>
                    </a:cubicBezTo>
                    <a:lnTo>
                      <a:pt x="25400" y="1961515"/>
                    </a:lnTo>
                    <a:close/>
                    <a:moveTo>
                      <a:pt x="25400" y="2057400"/>
                    </a:moveTo>
                    <a:lnTo>
                      <a:pt x="25400" y="2070100"/>
                    </a:lnTo>
                    <a:cubicBezTo>
                      <a:pt x="25400" y="2077085"/>
                      <a:pt x="19685" y="2082800"/>
                      <a:pt x="12700" y="2082800"/>
                    </a:cubicBezTo>
                    <a:lnTo>
                      <a:pt x="0" y="2077085"/>
                    </a:lnTo>
                    <a:lnTo>
                      <a:pt x="0" y="2057400"/>
                    </a:lnTo>
                    <a:cubicBezTo>
                      <a:pt x="0" y="2050415"/>
                      <a:pt x="5715" y="2044700"/>
                      <a:pt x="12700" y="2044700"/>
                    </a:cubicBezTo>
                    <a:lnTo>
                      <a:pt x="25400" y="2050415"/>
                    </a:lnTo>
                    <a:close/>
                    <a:moveTo>
                      <a:pt x="25400" y="2146300"/>
                    </a:moveTo>
                    <a:lnTo>
                      <a:pt x="25400" y="2159000"/>
                    </a:lnTo>
                    <a:cubicBezTo>
                      <a:pt x="25400" y="2165985"/>
                      <a:pt x="19685" y="2171700"/>
                      <a:pt x="12700" y="2171700"/>
                    </a:cubicBezTo>
                    <a:lnTo>
                      <a:pt x="0" y="2165985"/>
                    </a:lnTo>
                    <a:lnTo>
                      <a:pt x="0" y="2146300"/>
                    </a:lnTo>
                    <a:cubicBezTo>
                      <a:pt x="0" y="2139315"/>
                      <a:pt x="5715" y="2133600"/>
                      <a:pt x="12700" y="2133600"/>
                    </a:cubicBezTo>
                    <a:lnTo>
                      <a:pt x="25400" y="2139315"/>
                    </a:lnTo>
                    <a:close/>
                    <a:moveTo>
                      <a:pt x="25400" y="2235200"/>
                    </a:moveTo>
                    <a:lnTo>
                      <a:pt x="25400" y="2247900"/>
                    </a:lnTo>
                    <a:cubicBezTo>
                      <a:pt x="25400" y="2254885"/>
                      <a:pt x="19685" y="2260600"/>
                      <a:pt x="12700" y="2260600"/>
                    </a:cubicBezTo>
                    <a:lnTo>
                      <a:pt x="0" y="2254885"/>
                    </a:lnTo>
                    <a:lnTo>
                      <a:pt x="0" y="2235200"/>
                    </a:lnTo>
                    <a:cubicBezTo>
                      <a:pt x="0" y="2228215"/>
                      <a:pt x="5715" y="2222500"/>
                      <a:pt x="12700" y="2222500"/>
                    </a:cubicBezTo>
                    <a:lnTo>
                      <a:pt x="25400" y="2228215"/>
                    </a:lnTo>
                    <a:close/>
                    <a:moveTo>
                      <a:pt x="25400" y="2324100"/>
                    </a:moveTo>
                    <a:lnTo>
                      <a:pt x="25400" y="2336800"/>
                    </a:lnTo>
                    <a:cubicBezTo>
                      <a:pt x="25400" y="2343785"/>
                      <a:pt x="19685" y="2349500"/>
                      <a:pt x="12700" y="2349500"/>
                    </a:cubicBezTo>
                    <a:lnTo>
                      <a:pt x="0" y="2343785"/>
                    </a:lnTo>
                    <a:lnTo>
                      <a:pt x="0" y="2324100"/>
                    </a:lnTo>
                    <a:cubicBezTo>
                      <a:pt x="0" y="2317115"/>
                      <a:pt x="5715" y="2311400"/>
                      <a:pt x="12700" y="2311400"/>
                    </a:cubicBezTo>
                    <a:lnTo>
                      <a:pt x="25400" y="2317115"/>
                    </a:lnTo>
                    <a:close/>
                    <a:moveTo>
                      <a:pt x="25400" y="2413000"/>
                    </a:moveTo>
                    <a:lnTo>
                      <a:pt x="25400" y="2425700"/>
                    </a:lnTo>
                    <a:cubicBezTo>
                      <a:pt x="25400" y="2432685"/>
                      <a:pt x="19685" y="2438400"/>
                      <a:pt x="12700" y="2438400"/>
                    </a:cubicBezTo>
                    <a:lnTo>
                      <a:pt x="0" y="2432685"/>
                    </a:lnTo>
                    <a:lnTo>
                      <a:pt x="0" y="2413000"/>
                    </a:lnTo>
                    <a:cubicBezTo>
                      <a:pt x="0" y="2406015"/>
                      <a:pt x="5715" y="2400300"/>
                      <a:pt x="12700" y="2400300"/>
                    </a:cubicBezTo>
                    <a:lnTo>
                      <a:pt x="25400" y="2406015"/>
                    </a:lnTo>
                    <a:close/>
                    <a:moveTo>
                      <a:pt x="25400" y="2501900"/>
                    </a:moveTo>
                    <a:lnTo>
                      <a:pt x="25400" y="2514600"/>
                    </a:lnTo>
                    <a:cubicBezTo>
                      <a:pt x="25400" y="2521585"/>
                      <a:pt x="19685" y="2527300"/>
                      <a:pt x="12700" y="2527300"/>
                    </a:cubicBezTo>
                    <a:lnTo>
                      <a:pt x="0" y="2521585"/>
                    </a:lnTo>
                    <a:lnTo>
                      <a:pt x="0" y="2501900"/>
                    </a:lnTo>
                    <a:cubicBezTo>
                      <a:pt x="0" y="2494915"/>
                      <a:pt x="5715" y="2489200"/>
                      <a:pt x="12700" y="2489200"/>
                    </a:cubicBezTo>
                    <a:lnTo>
                      <a:pt x="25400" y="2494915"/>
                    </a:lnTo>
                    <a:close/>
                    <a:moveTo>
                      <a:pt x="25400" y="2590800"/>
                    </a:moveTo>
                    <a:lnTo>
                      <a:pt x="25400" y="2603500"/>
                    </a:lnTo>
                    <a:cubicBezTo>
                      <a:pt x="25400" y="2610485"/>
                      <a:pt x="19685" y="2616200"/>
                      <a:pt x="12700" y="2616200"/>
                    </a:cubicBezTo>
                    <a:lnTo>
                      <a:pt x="0" y="2610485"/>
                    </a:lnTo>
                    <a:lnTo>
                      <a:pt x="0" y="2590800"/>
                    </a:lnTo>
                    <a:cubicBezTo>
                      <a:pt x="0" y="2583815"/>
                      <a:pt x="5715" y="2578100"/>
                      <a:pt x="12700" y="2578100"/>
                    </a:cubicBezTo>
                    <a:lnTo>
                      <a:pt x="25400" y="2583815"/>
                    </a:lnTo>
                    <a:close/>
                    <a:moveTo>
                      <a:pt x="25400" y="2679700"/>
                    </a:moveTo>
                    <a:lnTo>
                      <a:pt x="25400" y="2692400"/>
                    </a:lnTo>
                    <a:cubicBezTo>
                      <a:pt x="25400" y="2699385"/>
                      <a:pt x="19685" y="2705100"/>
                      <a:pt x="12700" y="2705100"/>
                    </a:cubicBezTo>
                    <a:lnTo>
                      <a:pt x="0" y="2699385"/>
                    </a:lnTo>
                    <a:lnTo>
                      <a:pt x="0" y="2679700"/>
                    </a:lnTo>
                    <a:cubicBezTo>
                      <a:pt x="0" y="2672715"/>
                      <a:pt x="5715" y="2667000"/>
                      <a:pt x="12700" y="2667000"/>
                    </a:cubicBezTo>
                    <a:lnTo>
                      <a:pt x="25400" y="2672715"/>
                    </a:lnTo>
                    <a:close/>
                    <a:moveTo>
                      <a:pt x="25400" y="2768600"/>
                    </a:moveTo>
                    <a:lnTo>
                      <a:pt x="25400" y="2781300"/>
                    </a:lnTo>
                    <a:cubicBezTo>
                      <a:pt x="25400" y="2788285"/>
                      <a:pt x="19685" y="2794000"/>
                      <a:pt x="12700" y="2794000"/>
                    </a:cubicBezTo>
                    <a:lnTo>
                      <a:pt x="0" y="2788285"/>
                    </a:lnTo>
                    <a:lnTo>
                      <a:pt x="0" y="2768600"/>
                    </a:lnTo>
                    <a:cubicBezTo>
                      <a:pt x="0" y="2761615"/>
                      <a:pt x="5715" y="2755900"/>
                      <a:pt x="12700" y="2755900"/>
                    </a:cubicBezTo>
                    <a:lnTo>
                      <a:pt x="25400" y="2761615"/>
                    </a:lnTo>
                    <a:close/>
                    <a:moveTo>
                      <a:pt x="25400" y="2857500"/>
                    </a:moveTo>
                    <a:lnTo>
                      <a:pt x="25400" y="2870200"/>
                    </a:lnTo>
                    <a:cubicBezTo>
                      <a:pt x="25400" y="2877185"/>
                      <a:pt x="19685" y="2882900"/>
                      <a:pt x="12700" y="2882900"/>
                    </a:cubicBezTo>
                    <a:lnTo>
                      <a:pt x="0" y="2877185"/>
                    </a:lnTo>
                    <a:lnTo>
                      <a:pt x="0" y="2857500"/>
                    </a:lnTo>
                    <a:cubicBezTo>
                      <a:pt x="0" y="2850515"/>
                      <a:pt x="5715" y="2844800"/>
                      <a:pt x="12700" y="2844800"/>
                    </a:cubicBezTo>
                    <a:lnTo>
                      <a:pt x="25400" y="2850515"/>
                    </a:lnTo>
                    <a:close/>
                    <a:moveTo>
                      <a:pt x="25400" y="2946400"/>
                    </a:moveTo>
                    <a:lnTo>
                      <a:pt x="25400" y="2959100"/>
                    </a:lnTo>
                    <a:cubicBezTo>
                      <a:pt x="25400" y="2966085"/>
                      <a:pt x="19685" y="2971800"/>
                      <a:pt x="12700" y="2971800"/>
                    </a:cubicBezTo>
                    <a:lnTo>
                      <a:pt x="0" y="2966085"/>
                    </a:lnTo>
                    <a:lnTo>
                      <a:pt x="0" y="2946400"/>
                    </a:lnTo>
                    <a:cubicBezTo>
                      <a:pt x="0" y="2939415"/>
                      <a:pt x="5715" y="2933700"/>
                      <a:pt x="12700" y="2933700"/>
                    </a:cubicBezTo>
                    <a:lnTo>
                      <a:pt x="25400" y="2939415"/>
                    </a:lnTo>
                    <a:close/>
                    <a:moveTo>
                      <a:pt x="25400" y="3035300"/>
                    </a:moveTo>
                    <a:lnTo>
                      <a:pt x="25400" y="3048000"/>
                    </a:lnTo>
                    <a:cubicBezTo>
                      <a:pt x="25400" y="3054985"/>
                      <a:pt x="19685" y="3060700"/>
                      <a:pt x="12700" y="3060700"/>
                    </a:cubicBezTo>
                    <a:lnTo>
                      <a:pt x="0" y="3054985"/>
                    </a:lnTo>
                    <a:lnTo>
                      <a:pt x="0" y="3035300"/>
                    </a:lnTo>
                    <a:cubicBezTo>
                      <a:pt x="0" y="3028315"/>
                      <a:pt x="5715" y="3022600"/>
                      <a:pt x="12700" y="3022600"/>
                    </a:cubicBezTo>
                    <a:lnTo>
                      <a:pt x="25400" y="3028315"/>
                    </a:lnTo>
                    <a:close/>
                    <a:moveTo>
                      <a:pt x="25400" y="3124200"/>
                    </a:moveTo>
                    <a:lnTo>
                      <a:pt x="25400" y="3136900"/>
                    </a:lnTo>
                    <a:cubicBezTo>
                      <a:pt x="25400" y="3143885"/>
                      <a:pt x="19685" y="3149600"/>
                      <a:pt x="12700" y="3149600"/>
                    </a:cubicBezTo>
                    <a:lnTo>
                      <a:pt x="0" y="3143885"/>
                    </a:lnTo>
                    <a:lnTo>
                      <a:pt x="0" y="3124200"/>
                    </a:lnTo>
                    <a:cubicBezTo>
                      <a:pt x="0" y="3117215"/>
                      <a:pt x="5715" y="3111500"/>
                      <a:pt x="12700" y="3111500"/>
                    </a:cubicBezTo>
                    <a:lnTo>
                      <a:pt x="25400" y="3117215"/>
                    </a:lnTo>
                    <a:close/>
                    <a:moveTo>
                      <a:pt x="25400" y="3213100"/>
                    </a:moveTo>
                    <a:lnTo>
                      <a:pt x="25400" y="3225800"/>
                    </a:lnTo>
                    <a:cubicBezTo>
                      <a:pt x="25400" y="3232785"/>
                      <a:pt x="19685" y="3238500"/>
                      <a:pt x="12700" y="3238500"/>
                    </a:cubicBezTo>
                    <a:lnTo>
                      <a:pt x="0" y="3232785"/>
                    </a:lnTo>
                    <a:lnTo>
                      <a:pt x="0" y="3213100"/>
                    </a:lnTo>
                    <a:cubicBezTo>
                      <a:pt x="0" y="3206115"/>
                      <a:pt x="5715" y="3200400"/>
                      <a:pt x="12700" y="3200400"/>
                    </a:cubicBezTo>
                    <a:lnTo>
                      <a:pt x="25400" y="3206115"/>
                    </a:lnTo>
                    <a:close/>
                    <a:moveTo>
                      <a:pt x="25400" y="3302000"/>
                    </a:moveTo>
                    <a:lnTo>
                      <a:pt x="25400" y="3314700"/>
                    </a:lnTo>
                    <a:cubicBezTo>
                      <a:pt x="25400" y="3321685"/>
                      <a:pt x="19685" y="3327400"/>
                      <a:pt x="12700" y="3327400"/>
                    </a:cubicBezTo>
                    <a:lnTo>
                      <a:pt x="0" y="3321685"/>
                    </a:lnTo>
                    <a:lnTo>
                      <a:pt x="0" y="3302000"/>
                    </a:lnTo>
                    <a:cubicBezTo>
                      <a:pt x="0" y="3295015"/>
                      <a:pt x="5715" y="3289300"/>
                      <a:pt x="12700" y="3289300"/>
                    </a:cubicBezTo>
                    <a:lnTo>
                      <a:pt x="25400" y="3295015"/>
                    </a:lnTo>
                    <a:close/>
                    <a:moveTo>
                      <a:pt x="25400" y="3390900"/>
                    </a:moveTo>
                    <a:lnTo>
                      <a:pt x="25400" y="3403600"/>
                    </a:lnTo>
                    <a:cubicBezTo>
                      <a:pt x="25400" y="3410585"/>
                      <a:pt x="19685" y="3416300"/>
                      <a:pt x="12700" y="3416300"/>
                    </a:cubicBezTo>
                    <a:lnTo>
                      <a:pt x="0" y="3410585"/>
                    </a:lnTo>
                    <a:lnTo>
                      <a:pt x="0" y="3390900"/>
                    </a:lnTo>
                    <a:cubicBezTo>
                      <a:pt x="0" y="3383915"/>
                      <a:pt x="5715" y="3378200"/>
                      <a:pt x="12700" y="3378200"/>
                    </a:cubicBezTo>
                    <a:lnTo>
                      <a:pt x="25400" y="3383915"/>
                    </a:lnTo>
                    <a:close/>
                    <a:moveTo>
                      <a:pt x="25400" y="3479800"/>
                    </a:moveTo>
                    <a:lnTo>
                      <a:pt x="25400" y="3492500"/>
                    </a:lnTo>
                    <a:cubicBezTo>
                      <a:pt x="25400" y="3499485"/>
                      <a:pt x="19685" y="3505200"/>
                      <a:pt x="12700" y="3505200"/>
                    </a:cubicBezTo>
                    <a:lnTo>
                      <a:pt x="0" y="3499485"/>
                    </a:lnTo>
                    <a:lnTo>
                      <a:pt x="0" y="3479800"/>
                    </a:lnTo>
                    <a:cubicBezTo>
                      <a:pt x="0" y="3472815"/>
                      <a:pt x="5715" y="3467100"/>
                      <a:pt x="12700" y="3467100"/>
                    </a:cubicBezTo>
                    <a:lnTo>
                      <a:pt x="25400" y="3472815"/>
                    </a:lnTo>
                    <a:close/>
                    <a:moveTo>
                      <a:pt x="25400" y="3568700"/>
                    </a:moveTo>
                    <a:lnTo>
                      <a:pt x="25400" y="3581400"/>
                    </a:lnTo>
                    <a:cubicBezTo>
                      <a:pt x="25400" y="3588385"/>
                      <a:pt x="19685" y="3594100"/>
                      <a:pt x="12700" y="3594100"/>
                    </a:cubicBezTo>
                    <a:lnTo>
                      <a:pt x="0" y="3588385"/>
                    </a:lnTo>
                    <a:lnTo>
                      <a:pt x="0" y="3568700"/>
                    </a:lnTo>
                    <a:cubicBezTo>
                      <a:pt x="0" y="3561715"/>
                      <a:pt x="5715" y="3556000"/>
                      <a:pt x="12700" y="3556000"/>
                    </a:cubicBezTo>
                    <a:lnTo>
                      <a:pt x="25400" y="3561715"/>
                    </a:lnTo>
                    <a:close/>
                    <a:moveTo>
                      <a:pt x="25400" y="3657600"/>
                    </a:moveTo>
                    <a:lnTo>
                      <a:pt x="25400" y="3670300"/>
                    </a:lnTo>
                    <a:cubicBezTo>
                      <a:pt x="25400" y="3677285"/>
                      <a:pt x="19685" y="3683000"/>
                      <a:pt x="12700" y="3683000"/>
                    </a:cubicBezTo>
                    <a:lnTo>
                      <a:pt x="0" y="3677285"/>
                    </a:lnTo>
                    <a:lnTo>
                      <a:pt x="0" y="3657600"/>
                    </a:lnTo>
                    <a:cubicBezTo>
                      <a:pt x="0" y="3650615"/>
                      <a:pt x="5715" y="3644900"/>
                      <a:pt x="12700" y="3644900"/>
                    </a:cubicBezTo>
                    <a:lnTo>
                      <a:pt x="25400" y="3650615"/>
                    </a:lnTo>
                    <a:close/>
                    <a:moveTo>
                      <a:pt x="25400" y="3746500"/>
                    </a:moveTo>
                    <a:lnTo>
                      <a:pt x="25400" y="3759200"/>
                    </a:lnTo>
                    <a:cubicBezTo>
                      <a:pt x="25400" y="3766185"/>
                      <a:pt x="19685" y="3771900"/>
                      <a:pt x="12700" y="3771900"/>
                    </a:cubicBezTo>
                    <a:lnTo>
                      <a:pt x="0" y="3766185"/>
                    </a:lnTo>
                    <a:lnTo>
                      <a:pt x="0" y="3746500"/>
                    </a:lnTo>
                    <a:cubicBezTo>
                      <a:pt x="0" y="3739515"/>
                      <a:pt x="5715" y="3733800"/>
                      <a:pt x="12700" y="3733800"/>
                    </a:cubicBezTo>
                    <a:lnTo>
                      <a:pt x="25400" y="3739515"/>
                    </a:lnTo>
                    <a:close/>
                    <a:moveTo>
                      <a:pt x="25400" y="3835400"/>
                    </a:moveTo>
                    <a:lnTo>
                      <a:pt x="25400" y="3848100"/>
                    </a:lnTo>
                    <a:cubicBezTo>
                      <a:pt x="25400" y="3855085"/>
                      <a:pt x="19685" y="3860800"/>
                      <a:pt x="12700" y="3860800"/>
                    </a:cubicBezTo>
                    <a:lnTo>
                      <a:pt x="0" y="3855085"/>
                    </a:lnTo>
                    <a:lnTo>
                      <a:pt x="0" y="3835400"/>
                    </a:lnTo>
                    <a:cubicBezTo>
                      <a:pt x="0" y="3828415"/>
                      <a:pt x="5715" y="3822700"/>
                      <a:pt x="12700" y="3822700"/>
                    </a:cubicBezTo>
                    <a:lnTo>
                      <a:pt x="25400" y="3828415"/>
                    </a:lnTo>
                    <a:close/>
                    <a:moveTo>
                      <a:pt x="25400" y="3924300"/>
                    </a:moveTo>
                    <a:lnTo>
                      <a:pt x="25400" y="3937000"/>
                    </a:lnTo>
                    <a:cubicBezTo>
                      <a:pt x="25400" y="3943985"/>
                      <a:pt x="19685" y="3949700"/>
                      <a:pt x="12700" y="3949700"/>
                    </a:cubicBezTo>
                    <a:lnTo>
                      <a:pt x="0" y="3943985"/>
                    </a:lnTo>
                    <a:lnTo>
                      <a:pt x="0" y="3924300"/>
                    </a:lnTo>
                    <a:cubicBezTo>
                      <a:pt x="0" y="3917315"/>
                      <a:pt x="5715" y="3911600"/>
                      <a:pt x="12700" y="3911600"/>
                    </a:cubicBezTo>
                    <a:lnTo>
                      <a:pt x="25400" y="3917315"/>
                    </a:lnTo>
                    <a:close/>
                    <a:moveTo>
                      <a:pt x="25400" y="4013200"/>
                    </a:moveTo>
                    <a:lnTo>
                      <a:pt x="25400" y="4025900"/>
                    </a:lnTo>
                    <a:cubicBezTo>
                      <a:pt x="25400" y="4032885"/>
                      <a:pt x="19685" y="4038600"/>
                      <a:pt x="12700" y="4038600"/>
                    </a:cubicBezTo>
                    <a:lnTo>
                      <a:pt x="0" y="4032885"/>
                    </a:lnTo>
                    <a:lnTo>
                      <a:pt x="0" y="4013200"/>
                    </a:lnTo>
                    <a:cubicBezTo>
                      <a:pt x="0" y="4006215"/>
                      <a:pt x="5715" y="4000500"/>
                      <a:pt x="12700" y="4000500"/>
                    </a:cubicBezTo>
                    <a:lnTo>
                      <a:pt x="25400" y="4006215"/>
                    </a:lnTo>
                    <a:close/>
                    <a:moveTo>
                      <a:pt x="25400" y="4102100"/>
                    </a:moveTo>
                    <a:lnTo>
                      <a:pt x="25400" y="4114800"/>
                    </a:lnTo>
                    <a:cubicBezTo>
                      <a:pt x="25400" y="4121785"/>
                      <a:pt x="19685" y="4127500"/>
                      <a:pt x="12700" y="4127500"/>
                    </a:cubicBezTo>
                    <a:lnTo>
                      <a:pt x="0" y="4121785"/>
                    </a:lnTo>
                    <a:lnTo>
                      <a:pt x="0" y="4102100"/>
                    </a:lnTo>
                    <a:cubicBezTo>
                      <a:pt x="0" y="4095115"/>
                      <a:pt x="5715" y="4089400"/>
                      <a:pt x="12700" y="4089400"/>
                    </a:cubicBezTo>
                    <a:lnTo>
                      <a:pt x="25400" y="4095115"/>
                    </a:lnTo>
                    <a:close/>
                    <a:moveTo>
                      <a:pt x="25400" y="4191000"/>
                    </a:moveTo>
                    <a:lnTo>
                      <a:pt x="25400" y="4203700"/>
                    </a:lnTo>
                    <a:cubicBezTo>
                      <a:pt x="25400" y="4210685"/>
                      <a:pt x="19685" y="4216400"/>
                      <a:pt x="12700" y="4216400"/>
                    </a:cubicBezTo>
                    <a:lnTo>
                      <a:pt x="0" y="4210685"/>
                    </a:lnTo>
                    <a:lnTo>
                      <a:pt x="0" y="4191000"/>
                    </a:lnTo>
                    <a:cubicBezTo>
                      <a:pt x="0" y="4184015"/>
                      <a:pt x="5715" y="4178300"/>
                      <a:pt x="12700" y="4178300"/>
                    </a:cubicBezTo>
                    <a:lnTo>
                      <a:pt x="25400" y="4184015"/>
                    </a:lnTo>
                    <a:close/>
                    <a:moveTo>
                      <a:pt x="25400" y="4279900"/>
                    </a:moveTo>
                    <a:lnTo>
                      <a:pt x="25400" y="4292600"/>
                    </a:lnTo>
                    <a:cubicBezTo>
                      <a:pt x="25400" y="4299585"/>
                      <a:pt x="19685" y="4305300"/>
                      <a:pt x="12700" y="4305300"/>
                    </a:cubicBezTo>
                    <a:lnTo>
                      <a:pt x="0" y="4299585"/>
                    </a:lnTo>
                    <a:lnTo>
                      <a:pt x="0" y="4279900"/>
                    </a:lnTo>
                    <a:cubicBezTo>
                      <a:pt x="0" y="4272915"/>
                      <a:pt x="5715" y="4267200"/>
                      <a:pt x="12700" y="4267200"/>
                    </a:cubicBezTo>
                    <a:lnTo>
                      <a:pt x="25400" y="4272915"/>
                    </a:lnTo>
                    <a:close/>
                    <a:moveTo>
                      <a:pt x="25400" y="4368800"/>
                    </a:moveTo>
                    <a:lnTo>
                      <a:pt x="25400" y="4381500"/>
                    </a:lnTo>
                    <a:cubicBezTo>
                      <a:pt x="25400" y="4388485"/>
                      <a:pt x="19685" y="4394200"/>
                      <a:pt x="12700" y="4394200"/>
                    </a:cubicBezTo>
                    <a:lnTo>
                      <a:pt x="0" y="4388485"/>
                    </a:lnTo>
                    <a:lnTo>
                      <a:pt x="0" y="4368800"/>
                    </a:lnTo>
                    <a:cubicBezTo>
                      <a:pt x="0" y="4361815"/>
                      <a:pt x="5715" y="4356100"/>
                      <a:pt x="12700" y="4356100"/>
                    </a:cubicBezTo>
                    <a:lnTo>
                      <a:pt x="25400" y="4361815"/>
                    </a:lnTo>
                    <a:close/>
                    <a:moveTo>
                      <a:pt x="25400" y="4457700"/>
                    </a:moveTo>
                    <a:lnTo>
                      <a:pt x="25400" y="4470400"/>
                    </a:lnTo>
                    <a:cubicBezTo>
                      <a:pt x="25400" y="4477385"/>
                      <a:pt x="19685" y="4483100"/>
                      <a:pt x="12700" y="4483100"/>
                    </a:cubicBezTo>
                    <a:lnTo>
                      <a:pt x="0" y="4477385"/>
                    </a:lnTo>
                    <a:lnTo>
                      <a:pt x="0" y="4457700"/>
                    </a:lnTo>
                    <a:cubicBezTo>
                      <a:pt x="0" y="4450715"/>
                      <a:pt x="5715" y="4445000"/>
                      <a:pt x="12700" y="4445000"/>
                    </a:cubicBezTo>
                    <a:lnTo>
                      <a:pt x="25400" y="4450715"/>
                    </a:lnTo>
                    <a:close/>
                    <a:moveTo>
                      <a:pt x="25400" y="4546600"/>
                    </a:moveTo>
                    <a:lnTo>
                      <a:pt x="25400" y="4559300"/>
                    </a:lnTo>
                    <a:cubicBezTo>
                      <a:pt x="25400" y="4566285"/>
                      <a:pt x="19685" y="4572000"/>
                      <a:pt x="12700" y="4572000"/>
                    </a:cubicBezTo>
                    <a:lnTo>
                      <a:pt x="0" y="4566285"/>
                    </a:lnTo>
                    <a:lnTo>
                      <a:pt x="0" y="4546600"/>
                    </a:lnTo>
                    <a:cubicBezTo>
                      <a:pt x="0" y="4539615"/>
                      <a:pt x="5715" y="4533900"/>
                      <a:pt x="12700" y="4533900"/>
                    </a:cubicBezTo>
                    <a:lnTo>
                      <a:pt x="25400" y="4539615"/>
                    </a:lnTo>
                    <a:close/>
                    <a:moveTo>
                      <a:pt x="25400" y="4635500"/>
                    </a:moveTo>
                    <a:lnTo>
                      <a:pt x="25400" y="4648200"/>
                    </a:lnTo>
                    <a:cubicBezTo>
                      <a:pt x="25400" y="4655185"/>
                      <a:pt x="19685" y="4660900"/>
                      <a:pt x="12700" y="4660900"/>
                    </a:cubicBezTo>
                    <a:lnTo>
                      <a:pt x="0" y="4655185"/>
                    </a:lnTo>
                    <a:lnTo>
                      <a:pt x="0" y="4635500"/>
                    </a:lnTo>
                    <a:cubicBezTo>
                      <a:pt x="0" y="4628515"/>
                      <a:pt x="5715" y="4622800"/>
                      <a:pt x="12700" y="4622800"/>
                    </a:cubicBezTo>
                    <a:lnTo>
                      <a:pt x="25400" y="4628515"/>
                    </a:lnTo>
                    <a:close/>
                    <a:moveTo>
                      <a:pt x="25400" y="4724400"/>
                    </a:moveTo>
                    <a:lnTo>
                      <a:pt x="25400" y="4737100"/>
                    </a:lnTo>
                    <a:cubicBezTo>
                      <a:pt x="25400" y="4744085"/>
                      <a:pt x="19685" y="4749800"/>
                      <a:pt x="12700" y="4749800"/>
                    </a:cubicBezTo>
                    <a:lnTo>
                      <a:pt x="0" y="4744085"/>
                    </a:lnTo>
                    <a:lnTo>
                      <a:pt x="0" y="4724400"/>
                    </a:lnTo>
                    <a:cubicBezTo>
                      <a:pt x="0" y="4717415"/>
                      <a:pt x="5715" y="4711700"/>
                      <a:pt x="12700" y="4711700"/>
                    </a:cubicBezTo>
                    <a:lnTo>
                      <a:pt x="25400" y="4717415"/>
                    </a:lnTo>
                    <a:close/>
                    <a:moveTo>
                      <a:pt x="25400" y="4813300"/>
                    </a:moveTo>
                    <a:lnTo>
                      <a:pt x="25400" y="4826000"/>
                    </a:lnTo>
                    <a:cubicBezTo>
                      <a:pt x="25400" y="4832985"/>
                      <a:pt x="19685" y="4838700"/>
                      <a:pt x="12700" y="4838700"/>
                    </a:cubicBezTo>
                    <a:lnTo>
                      <a:pt x="0" y="4832985"/>
                    </a:lnTo>
                    <a:lnTo>
                      <a:pt x="0" y="4813300"/>
                    </a:lnTo>
                    <a:cubicBezTo>
                      <a:pt x="0" y="4806315"/>
                      <a:pt x="5715" y="4800600"/>
                      <a:pt x="12700" y="4800600"/>
                    </a:cubicBezTo>
                    <a:lnTo>
                      <a:pt x="25400" y="4806315"/>
                    </a:lnTo>
                    <a:close/>
                    <a:moveTo>
                      <a:pt x="25400" y="4902200"/>
                    </a:moveTo>
                    <a:lnTo>
                      <a:pt x="25400" y="4914900"/>
                    </a:lnTo>
                    <a:cubicBezTo>
                      <a:pt x="25400" y="4921885"/>
                      <a:pt x="19685" y="4927600"/>
                      <a:pt x="12700" y="4927600"/>
                    </a:cubicBezTo>
                    <a:lnTo>
                      <a:pt x="0" y="4921885"/>
                    </a:lnTo>
                    <a:lnTo>
                      <a:pt x="0" y="4902200"/>
                    </a:lnTo>
                    <a:cubicBezTo>
                      <a:pt x="0" y="4895215"/>
                      <a:pt x="5715" y="4889500"/>
                      <a:pt x="12700" y="4889500"/>
                    </a:cubicBezTo>
                    <a:lnTo>
                      <a:pt x="25400" y="4895215"/>
                    </a:lnTo>
                    <a:close/>
                    <a:moveTo>
                      <a:pt x="25400" y="4991100"/>
                    </a:moveTo>
                    <a:lnTo>
                      <a:pt x="25400" y="5003800"/>
                    </a:lnTo>
                    <a:cubicBezTo>
                      <a:pt x="25400" y="5010785"/>
                      <a:pt x="19685" y="5016500"/>
                      <a:pt x="12700" y="5016500"/>
                    </a:cubicBezTo>
                    <a:lnTo>
                      <a:pt x="0" y="5010785"/>
                    </a:lnTo>
                    <a:lnTo>
                      <a:pt x="0" y="4991100"/>
                    </a:lnTo>
                    <a:cubicBezTo>
                      <a:pt x="0" y="4984115"/>
                      <a:pt x="5715" y="4978400"/>
                      <a:pt x="12700" y="4978400"/>
                    </a:cubicBezTo>
                    <a:lnTo>
                      <a:pt x="25400" y="4984115"/>
                    </a:lnTo>
                    <a:close/>
                    <a:moveTo>
                      <a:pt x="25400" y="5080000"/>
                    </a:moveTo>
                    <a:lnTo>
                      <a:pt x="25400" y="5092700"/>
                    </a:lnTo>
                    <a:cubicBezTo>
                      <a:pt x="25400" y="5099685"/>
                      <a:pt x="19685" y="5105400"/>
                      <a:pt x="12700" y="5105400"/>
                    </a:cubicBezTo>
                    <a:lnTo>
                      <a:pt x="0" y="5099685"/>
                    </a:lnTo>
                    <a:lnTo>
                      <a:pt x="0" y="5080000"/>
                    </a:lnTo>
                    <a:cubicBezTo>
                      <a:pt x="0" y="5073015"/>
                      <a:pt x="5715" y="5067300"/>
                      <a:pt x="12700" y="5067300"/>
                    </a:cubicBezTo>
                    <a:lnTo>
                      <a:pt x="25400" y="5073015"/>
                    </a:lnTo>
                    <a:close/>
                    <a:moveTo>
                      <a:pt x="25400" y="5168900"/>
                    </a:moveTo>
                    <a:lnTo>
                      <a:pt x="25400" y="5181600"/>
                    </a:lnTo>
                    <a:cubicBezTo>
                      <a:pt x="25400" y="5188585"/>
                      <a:pt x="19685" y="5194300"/>
                      <a:pt x="12700" y="5194300"/>
                    </a:cubicBezTo>
                    <a:lnTo>
                      <a:pt x="0" y="5188585"/>
                    </a:lnTo>
                    <a:lnTo>
                      <a:pt x="0" y="5168900"/>
                    </a:lnTo>
                    <a:cubicBezTo>
                      <a:pt x="0" y="5161915"/>
                      <a:pt x="5715" y="5156200"/>
                      <a:pt x="12700" y="5156200"/>
                    </a:cubicBezTo>
                    <a:lnTo>
                      <a:pt x="25400" y="5161915"/>
                    </a:lnTo>
                    <a:close/>
                    <a:moveTo>
                      <a:pt x="25400" y="5257800"/>
                    </a:moveTo>
                    <a:lnTo>
                      <a:pt x="25400" y="5270500"/>
                    </a:lnTo>
                    <a:cubicBezTo>
                      <a:pt x="25400" y="5277485"/>
                      <a:pt x="19685" y="5283200"/>
                      <a:pt x="12700" y="5283200"/>
                    </a:cubicBezTo>
                    <a:lnTo>
                      <a:pt x="0" y="5277485"/>
                    </a:lnTo>
                    <a:lnTo>
                      <a:pt x="0" y="5257800"/>
                    </a:lnTo>
                    <a:cubicBezTo>
                      <a:pt x="0" y="5250815"/>
                      <a:pt x="5715" y="5245100"/>
                      <a:pt x="12700" y="5245100"/>
                    </a:cubicBezTo>
                    <a:lnTo>
                      <a:pt x="25400" y="5250815"/>
                    </a:lnTo>
                    <a:close/>
                    <a:moveTo>
                      <a:pt x="25400" y="5346700"/>
                    </a:moveTo>
                    <a:lnTo>
                      <a:pt x="25400" y="5359400"/>
                    </a:lnTo>
                    <a:cubicBezTo>
                      <a:pt x="25400" y="5366385"/>
                      <a:pt x="19685" y="5372100"/>
                      <a:pt x="12700" y="5372100"/>
                    </a:cubicBezTo>
                    <a:lnTo>
                      <a:pt x="0" y="5366385"/>
                    </a:lnTo>
                    <a:lnTo>
                      <a:pt x="0" y="5346700"/>
                    </a:lnTo>
                    <a:cubicBezTo>
                      <a:pt x="0" y="5339715"/>
                      <a:pt x="5715" y="5334000"/>
                      <a:pt x="12700" y="5334000"/>
                    </a:cubicBezTo>
                    <a:lnTo>
                      <a:pt x="25400" y="5339715"/>
                    </a:lnTo>
                    <a:close/>
                    <a:moveTo>
                      <a:pt x="25400" y="5435600"/>
                    </a:moveTo>
                    <a:lnTo>
                      <a:pt x="25400" y="5448300"/>
                    </a:lnTo>
                    <a:cubicBezTo>
                      <a:pt x="25400" y="5455285"/>
                      <a:pt x="19685" y="5461000"/>
                      <a:pt x="12700" y="5461000"/>
                    </a:cubicBezTo>
                    <a:lnTo>
                      <a:pt x="0" y="5455285"/>
                    </a:lnTo>
                    <a:lnTo>
                      <a:pt x="0" y="5435600"/>
                    </a:lnTo>
                    <a:cubicBezTo>
                      <a:pt x="0" y="5428615"/>
                      <a:pt x="5715" y="5422900"/>
                      <a:pt x="12700" y="5422900"/>
                    </a:cubicBezTo>
                    <a:lnTo>
                      <a:pt x="25400" y="5428615"/>
                    </a:lnTo>
                    <a:close/>
                    <a:moveTo>
                      <a:pt x="25400" y="5524500"/>
                    </a:moveTo>
                    <a:lnTo>
                      <a:pt x="25400" y="5537200"/>
                    </a:lnTo>
                    <a:cubicBezTo>
                      <a:pt x="25400" y="5544185"/>
                      <a:pt x="19685" y="5549900"/>
                      <a:pt x="12700" y="5549900"/>
                    </a:cubicBezTo>
                    <a:lnTo>
                      <a:pt x="0" y="5544185"/>
                    </a:lnTo>
                    <a:lnTo>
                      <a:pt x="0" y="5524500"/>
                    </a:lnTo>
                    <a:cubicBezTo>
                      <a:pt x="0" y="5517515"/>
                      <a:pt x="5715" y="5511800"/>
                      <a:pt x="12700" y="5511800"/>
                    </a:cubicBezTo>
                    <a:lnTo>
                      <a:pt x="25400" y="5517515"/>
                    </a:lnTo>
                    <a:close/>
                    <a:moveTo>
                      <a:pt x="25400" y="12700"/>
                    </a:moveTo>
                    <a:lnTo>
                      <a:pt x="25400" y="25400"/>
                    </a:lnTo>
                    <a:cubicBezTo>
                      <a:pt x="25400" y="32385"/>
                      <a:pt x="19685" y="38100"/>
                      <a:pt x="12700" y="38100"/>
                    </a:cubicBezTo>
                    <a:lnTo>
                      <a:pt x="0" y="32385"/>
                    </a:ln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lnTo>
                      <a:pt x="25400" y="5715"/>
                    </a:lnTo>
                    <a:close/>
                  </a:path>
                </a:pathLst>
              </a:custGeom>
              <a:solidFill>
                <a:srgbClr val="E4B56E"/>
              </a:solidFill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147297" y="2590988"/>
              <a:ext cx="5508000" cy="57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8"/>
                </a:lnSpc>
                <a:spcBef>
                  <a:spcPct val="0"/>
                </a:spcBef>
              </a:pPr>
              <a:r>
                <a:rPr lang="ar-OM" sz="3600" b="1" spc="22" dirty="0">
                  <a:solidFill>
                    <a:schemeClr val="accent4"/>
                  </a:solidFill>
                  <a:latin typeface="Glacial Indifference"/>
                </a:rPr>
                <a:t>صندوق الانطلاق</a:t>
              </a:r>
              <a:endParaRPr lang="ar" sz="3600" b="1" u="none" strike="noStrike" spc="22" dirty="0">
                <a:solidFill>
                  <a:schemeClr val="accent4"/>
                </a:solidFill>
                <a:latin typeface="Glacial Indifference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69807" y="3556505"/>
              <a:ext cx="5525628" cy="32624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 Bold"/>
                </a:rPr>
                <a:t>• جهاز يهدف إلى تعزيز التزام الشباب</a:t>
              </a:r>
            </a:p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 Bold"/>
                </a:rPr>
                <a:t>بأراضيهم.</a:t>
              </a:r>
              <a:endParaRPr lang="fr-FR" sz="2800" spc="17" dirty="0">
                <a:solidFill>
                  <a:srgbClr val="231F20"/>
                </a:solidFill>
                <a:latin typeface="Avenir Bold"/>
              </a:endParaRPr>
            </a:p>
            <a:p>
              <a:endParaRPr lang="en-US" sz="1600" spc="17" dirty="0">
                <a:solidFill>
                  <a:srgbClr val="231F20"/>
                </a:solidFill>
                <a:latin typeface="Avenir Bold"/>
              </a:endParaRPr>
            </a:p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 Bold"/>
                </a:rPr>
                <a:t>• فهو يسمح بدعم مشاريع التنمية المحلية</a:t>
              </a:r>
            </a:p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 Bold"/>
                </a:rPr>
                <a:t>الأساسية.</a:t>
              </a:r>
              <a:endParaRPr lang="fr-FR" sz="2800" spc="17" dirty="0">
                <a:solidFill>
                  <a:srgbClr val="231F20"/>
                </a:solidFill>
                <a:latin typeface="Avenir Bold"/>
              </a:endParaRPr>
            </a:p>
            <a:p>
              <a:pPr algn="r"/>
              <a:endParaRPr lang="en-US" sz="2800" spc="17" dirty="0">
                <a:solidFill>
                  <a:srgbClr val="231F20"/>
                </a:solidFill>
                <a:latin typeface="Avenir Bold"/>
              </a:endParaRPr>
            </a:p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 Bold"/>
                </a:rPr>
                <a:t>• ويهدف إلى تمكين المنظمات الشبابية من فهم</a:t>
              </a:r>
            </a:p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 Bold"/>
                </a:rPr>
                <a:t>أدوارها بشكل أفضل وزيادة قدرتها على العمل</a:t>
              </a:r>
              <a:r>
                <a:rPr lang="ar-OM" dirty="0"/>
                <a:t>.</a:t>
              </a:r>
              <a:endParaRPr lang="ar" sz="1600" spc="17" dirty="0">
                <a:solidFill>
                  <a:srgbClr val="231F20"/>
                </a:solidFill>
                <a:latin typeface="Avenir Bold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21392" y="6571524"/>
              <a:ext cx="3931128" cy="3677376"/>
            </a:xfrm>
            <a:custGeom>
              <a:avLst/>
              <a:gdLst/>
              <a:ahLst/>
              <a:cxnLst/>
              <a:rect l="l" t="t" r="r" b="b"/>
              <a:pathLst>
                <a:path w="3374603" h="3677376">
                  <a:moveTo>
                    <a:pt x="0" y="0"/>
                  </a:moveTo>
                  <a:lnTo>
                    <a:pt x="3374603" y="0"/>
                  </a:lnTo>
                  <a:lnTo>
                    <a:pt x="3374603" y="3677376"/>
                  </a:lnTo>
                  <a:lnTo>
                    <a:pt x="0" y="3677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3" name="Group 9"/>
            <p:cNvGrpSpPr>
              <a:grpSpLocks noChangeAspect="1"/>
            </p:cNvGrpSpPr>
            <p:nvPr/>
          </p:nvGrpSpPr>
          <p:grpSpPr>
            <a:xfrm>
              <a:off x="9695951" y="1705826"/>
              <a:ext cx="45719" cy="7551833"/>
              <a:chOff x="-2799198" y="-512296"/>
              <a:chExt cx="25400" cy="5549900"/>
            </a:xfrm>
          </p:grpSpPr>
          <p:sp>
            <p:nvSpPr>
              <p:cNvPr id="4" name="Freeform 10"/>
              <p:cNvSpPr/>
              <p:nvPr/>
            </p:nvSpPr>
            <p:spPr>
              <a:xfrm>
                <a:off x="-2799198" y="-512296"/>
                <a:ext cx="25400" cy="55499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5549900">
                    <a:moveTo>
                      <a:pt x="25400" y="101600"/>
                    </a:moveTo>
                    <a:lnTo>
                      <a:pt x="25400" y="114300"/>
                    </a:lnTo>
                    <a:cubicBezTo>
                      <a:pt x="25400" y="121285"/>
                      <a:pt x="19685" y="127000"/>
                      <a:pt x="12700" y="127000"/>
                    </a:cubicBezTo>
                    <a:lnTo>
                      <a:pt x="0" y="121285"/>
                    </a:lnTo>
                    <a:lnTo>
                      <a:pt x="0" y="101600"/>
                    </a:lnTo>
                    <a:cubicBezTo>
                      <a:pt x="0" y="94615"/>
                      <a:pt x="5715" y="88900"/>
                      <a:pt x="12700" y="88900"/>
                    </a:cubicBezTo>
                    <a:lnTo>
                      <a:pt x="25400" y="94615"/>
                    </a:lnTo>
                    <a:close/>
                    <a:moveTo>
                      <a:pt x="25400" y="190500"/>
                    </a:moveTo>
                    <a:lnTo>
                      <a:pt x="25400" y="203200"/>
                    </a:lnTo>
                    <a:cubicBezTo>
                      <a:pt x="25400" y="210185"/>
                      <a:pt x="19685" y="215900"/>
                      <a:pt x="12700" y="215900"/>
                    </a:cubicBezTo>
                    <a:lnTo>
                      <a:pt x="0" y="210185"/>
                    </a:lnTo>
                    <a:lnTo>
                      <a:pt x="0" y="190500"/>
                    </a:lnTo>
                    <a:cubicBezTo>
                      <a:pt x="0" y="183515"/>
                      <a:pt x="5715" y="177800"/>
                      <a:pt x="12700" y="177800"/>
                    </a:cubicBezTo>
                    <a:lnTo>
                      <a:pt x="25400" y="183515"/>
                    </a:lnTo>
                    <a:close/>
                    <a:moveTo>
                      <a:pt x="25400" y="279400"/>
                    </a:moveTo>
                    <a:lnTo>
                      <a:pt x="25400" y="292100"/>
                    </a:lnTo>
                    <a:cubicBezTo>
                      <a:pt x="25400" y="299085"/>
                      <a:pt x="19685" y="304800"/>
                      <a:pt x="12700" y="304800"/>
                    </a:cubicBezTo>
                    <a:lnTo>
                      <a:pt x="0" y="299085"/>
                    </a:lnTo>
                    <a:lnTo>
                      <a:pt x="0" y="279400"/>
                    </a:lnTo>
                    <a:cubicBezTo>
                      <a:pt x="0" y="272415"/>
                      <a:pt x="5715" y="266700"/>
                      <a:pt x="12700" y="266700"/>
                    </a:cubicBezTo>
                    <a:lnTo>
                      <a:pt x="25400" y="272415"/>
                    </a:lnTo>
                    <a:close/>
                    <a:moveTo>
                      <a:pt x="25400" y="368300"/>
                    </a:moveTo>
                    <a:lnTo>
                      <a:pt x="25400" y="381000"/>
                    </a:lnTo>
                    <a:cubicBezTo>
                      <a:pt x="25400" y="387985"/>
                      <a:pt x="19685" y="393700"/>
                      <a:pt x="12700" y="393700"/>
                    </a:cubicBezTo>
                    <a:lnTo>
                      <a:pt x="0" y="387985"/>
                    </a:lnTo>
                    <a:lnTo>
                      <a:pt x="0" y="368300"/>
                    </a:lnTo>
                    <a:cubicBezTo>
                      <a:pt x="0" y="361315"/>
                      <a:pt x="5715" y="355600"/>
                      <a:pt x="12700" y="355600"/>
                    </a:cubicBezTo>
                    <a:lnTo>
                      <a:pt x="25400" y="361315"/>
                    </a:lnTo>
                    <a:close/>
                    <a:moveTo>
                      <a:pt x="25400" y="457200"/>
                    </a:moveTo>
                    <a:lnTo>
                      <a:pt x="25400" y="469900"/>
                    </a:lnTo>
                    <a:cubicBezTo>
                      <a:pt x="25400" y="476885"/>
                      <a:pt x="19685" y="482600"/>
                      <a:pt x="12700" y="482600"/>
                    </a:cubicBezTo>
                    <a:lnTo>
                      <a:pt x="0" y="476885"/>
                    </a:lnTo>
                    <a:lnTo>
                      <a:pt x="0" y="457200"/>
                    </a:lnTo>
                    <a:cubicBezTo>
                      <a:pt x="0" y="450215"/>
                      <a:pt x="5715" y="444500"/>
                      <a:pt x="12700" y="444500"/>
                    </a:cubicBezTo>
                    <a:lnTo>
                      <a:pt x="25400" y="450215"/>
                    </a:lnTo>
                    <a:close/>
                    <a:moveTo>
                      <a:pt x="25400" y="546100"/>
                    </a:moveTo>
                    <a:lnTo>
                      <a:pt x="25400" y="558800"/>
                    </a:lnTo>
                    <a:cubicBezTo>
                      <a:pt x="25400" y="565785"/>
                      <a:pt x="19685" y="571500"/>
                      <a:pt x="12700" y="571500"/>
                    </a:cubicBezTo>
                    <a:lnTo>
                      <a:pt x="0" y="565785"/>
                    </a:lnTo>
                    <a:lnTo>
                      <a:pt x="0" y="546100"/>
                    </a:lnTo>
                    <a:cubicBezTo>
                      <a:pt x="0" y="539115"/>
                      <a:pt x="5715" y="533400"/>
                      <a:pt x="12700" y="533400"/>
                    </a:cubicBezTo>
                    <a:lnTo>
                      <a:pt x="25400" y="539115"/>
                    </a:lnTo>
                    <a:close/>
                    <a:moveTo>
                      <a:pt x="25400" y="635000"/>
                    </a:moveTo>
                    <a:lnTo>
                      <a:pt x="25400" y="647700"/>
                    </a:lnTo>
                    <a:cubicBezTo>
                      <a:pt x="25400" y="654685"/>
                      <a:pt x="19685" y="660400"/>
                      <a:pt x="12700" y="660400"/>
                    </a:cubicBezTo>
                    <a:lnTo>
                      <a:pt x="0" y="654685"/>
                    </a:lnTo>
                    <a:lnTo>
                      <a:pt x="0" y="635000"/>
                    </a:lnTo>
                    <a:cubicBezTo>
                      <a:pt x="0" y="628015"/>
                      <a:pt x="5715" y="622300"/>
                      <a:pt x="12700" y="622300"/>
                    </a:cubicBezTo>
                    <a:lnTo>
                      <a:pt x="25400" y="628015"/>
                    </a:lnTo>
                    <a:close/>
                    <a:moveTo>
                      <a:pt x="25400" y="723900"/>
                    </a:moveTo>
                    <a:lnTo>
                      <a:pt x="25400" y="736600"/>
                    </a:lnTo>
                    <a:cubicBezTo>
                      <a:pt x="25400" y="743585"/>
                      <a:pt x="19685" y="749300"/>
                      <a:pt x="12700" y="749300"/>
                    </a:cubicBezTo>
                    <a:lnTo>
                      <a:pt x="0" y="743585"/>
                    </a:lnTo>
                    <a:lnTo>
                      <a:pt x="0" y="723900"/>
                    </a:lnTo>
                    <a:cubicBezTo>
                      <a:pt x="0" y="716915"/>
                      <a:pt x="5715" y="711200"/>
                      <a:pt x="12700" y="711200"/>
                    </a:cubicBezTo>
                    <a:lnTo>
                      <a:pt x="25400" y="716915"/>
                    </a:lnTo>
                    <a:close/>
                    <a:moveTo>
                      <a:pt x="25400" y="812800"/>
                    </a:moveTo>
                    <a:lnTo>
                      <a:pt x="25400" y="825500"/>
                    </a:lnTo>
                    <a:cubicBezTo>
                      <a:pt x="25400" y="832485"/>
                      <a:pt x="19685" y="838200"/>
                      <a:pt x="12700" y="838200"/>
                    </a:cubicBezTo>
                    <a:lnTo>
                      <a:pt x="0" y="832485"/>
                    </a:lnTo>
                    <a:lnTo>
                      <a:pt x="0" y="812800"/>
                    </a:lnTo>
                    <a:cubicBezTo>
                      <a:pt x="0" y="805815"/>
                      <a:pt x="5715" y="800100"/>
                      <a:pt x="12700" y="800100"/>
                    </a:cubicBezTo>
                    <a:lnTo>
                      <a:pt x="25400" y="805815"/>
                    </a:lnTo>
                    <a:close/>
                    <a:moveTo>
                      <a:pt x="25400" y="901700"/>
                    </a:moveTo>
                    <a:lnTo>
                      <a:pt x="25400" y="914400"/>
                    </a:lnTo>
                    <a:cubicBezTo>
                      <a:pt x="25400" y="921385"/>
                      <a:pt x="19685" y="927100"/>
                      <a:pt x="12700" y="927100"/>
                    </a:cubicBezTo>
                    <a:lnTo>
                      <a:pt x="0" y="921385"/>
                    </a:lnTo>
                    <a:lnTo>
                      <a:pt x="0" y="901700"/>
                    </a:lnTo>
                    <a:cubicBezTo>
                      <a:pt x="0" y="894715"/>
                      <a:pt x="5715" y="889000"/>
                      <a:pt x="12700" y="889000"/>
                    </a:cubicBezTo>
                    <a:lnTo>
                      <a:pt x="25400" y="894715"/>
                    </a:lnTo>
                    <a:close/>
                    <a:moveTo>
                      <a:pt x="25400" y="990600"/>
                    </a:moveTo>
                    <a:lnTo>
                      <a:pt x="25400" y="1003300"/>
                    </a:lnTo>
                    <a:cubicBezTo>
                      <a:pt x="25400" y="1010285"/>
                      <a:pt x="19685" y="1016000"/>
                      <a:pt x="12700" y="1016000"/>
                    </a:cubicBezTo>
                    <a:lnTo>
                      <a:pt x="0" y="1010285"/>
                    </a:lnTo>
                    <a:lnTo>
                      <a:pt x="0" y="990600"/>
                    </a:lnTo>
                    <a:cubicBezTo>
                      <a:pt x="0" y="983615"/>
                      <a:pt x="5715" y="977900"/>
                      <a:pt x="12700" y="977900"/>
                    </a:cubicBezTo>
                    <a:lnTo>
                      <a:pt x="25400" y="983615"/>
                    </a:lnTo>
                    <a:close/>
                    <a:moveTo>
                      <a:pt x="25400" y="1079500"/>
                    </a:moveTo>
                    <a:lnTo>
                      <a:pt x="25400" y="1092200"/>
                    </a:lnTo>
                    <a:cubicBezTo>
                      <a:pt x="25400" y="1099185"/>
                      <a:pt x="19685" y="1104900"/>
                      <a:pt x="12700" y="1104900"/>
                    </a:cubicBezTo>
                    <a:lnTo>
                      <a:pt x="0" y="1099185"/>
                    </a:lnTo>
                    <a:lnTo>
                      <a:pt x="0" y="1079500"/>
                    </a:lnTo>
                    <a:cubicBezTo>
                      <a:pt x="0" y="1072515"/>
                      <a:pt x="5715" y="1066800"/>
                      <a:pt x="12700" y="1066800"/>
                    </a:cubicBezTo>
                    <a:lnTo>
                      <a:pt x="25400" y="1072515"/>
                    </a:lnTo>
                    <a:close/>
                    <a:moveTo>
                      <a:pt x="25400" y="1168400"/>
                    </a:moveTo>
                    <a:lnTo>
                      <a:pt x="25400" y="1181100"/>
                    </a:lnTo>
                    <a:cubicBezTo>
                      <a:pt x="25400" y="1188085"/>
                      <a:pt x="19685" y="1193800"/>
                      <a:pt x="12700" y="1193800"/>
                    </a:cubicBezTo>
                    <a:lnTo>
                      <a:pt x="0" y="1188085"/>
                    </a:lnTo>
                    <a:lnTo>
                      <a:pt x="0" y="1168400"/>
                    </a:lnTo>
                    <a:cubicBezTo>
                      <a:pt x="0" y="1161415"/>
                      <a:pt x="5715" y="1155700"/>
                      <a:pt x="12700" y="1155700"/>
                    </a:cubicBezTo>
                    <a:lnTo>
                      <a:pt x="25400" y="1161415"/>
                    </a:lnTo>
                    <a:close/>
                    <a:moveTo>
                      <a:pt x="25400" y="1257300"/>
                    </a:moveTo>
                    <a:lnTo>
                      <a:pt x="25400" y="1270000"/>
                    </a:lnTo>
                    <a:cubicBezTo>
                      <a:pt x="25400" y="1276985"/>
                      <a:pt x="19685" y="1282700"/>
                      <a:pt x="12700" y="1282700"/>
                    </a:cubicBezTo>
                    <a:lnTo>
                      <a:pt x="0" y="1276985"/>
                    </a:lnTo>
                    <a:lnTo>
                      <a:pt x="0" y="1257300"/>
                    </a:lnTo>
                    <a:cubicBezTo>
                      <a:pt x="0" y="1250315"/>
                      <a:pt x="5715" y="1244600"/>
                      <a:pt x="12700" y="1244600"/>
                    </a:cubicBezTo>
                    <a:lnTo>
                      <a:pt x="25400" y="1250315"/>
                    </a:lnTo>
                    <a:close/>
                    <a:moveTo>
                      <a:pt x="25400" y="1346200"/>
                    </a:moveTo>
                    <a:lnTo>
                      <a:pt x="25400" y="1358900"/>
                    </a:lnTo>
                    <a:cubicBezTo>
                      <a:pt x="25400" y="1365885"/>
                      <a:pt x="19685" y="1371600"/>
                      <a:pt x="12700" y="1371600"/>
                    </a:cubicBezTo>
                    <a:lnTo>
                      <a:pt x="0" y="1365885"/>
                    </a:lnTo>
                    <a:lnTo>
                      <a:pt x="0" y="1346200"/>
                    </a:lnTo>
                    <a:cubicBezTo>
                      <a:pt x="0" y="1339215"/>
                      <a:pt x="5715" y="1333500"/>
                      <a:pt x="12700" y="1333500"/>
                    </a:cubicBezTo>
                    <a:lnTo>
                      <a:pt x="25400" y="1339215"/>
                    </a:lnTo>
                    <a:close/>
                    <a:moveTo>
                      <a:pt x="25400" y="1435100"/>
                    </a:moveTo>
                    <a:lnTo>
                      <a:pt x="25400" y="1447800"/>
                    </a:lnTo>
                    <a:cubicBezTo>
                      <a:pt x="25400" y="1454785"/>
                      <a:pt x="19685" y="1460500"/>
                      <a:pt x="12700" y="1460500"/>
                    </a:cubicBezTo>
                    <a:lnTo>
                      <a:pt x="0" y="1454785"/>
                    </a:lnTo>
                    <a:lnTo>
                      <a:pt x="0" y="1435100"/>
                    </a:lnTo>
                    <a:cubicBezTo>
                      <a:pt x="0" y="1428115"/>
                      <a:pt x="5715" y="1422400"/>
                      <a:pt x="12700" y="1422400"/>
                    </a:cubicBezTo>
                    <a:lnTo>
                      <a:pt x="25400" y="1428115"/>
                    </a:lnTo>
                    <a:close/>
                    <a:moveTo>
                      <a:pt x="25400" y="1524000"/>
                    </a:moveTo>
                    <a:lnTo>
                      <a:pt x="25400" y="1536700"/>
                    </a:lnTo>
                    <a:cubicBezTo>
                      <a:pt x="25400" y="1543685"/>
                      <a:pt x="19685" y="1549400"/>
                      <a:pt x="12700" y="1549400"/>
                    </a:cubicBezTo>
                    <a:lnTo>
                      <a:pt x="0" y="1543685"/>
                    </a:lnTo>
                    <a:lnTo>
                      <a:pt x="0" y="1524000"/>
                    </a:lnTo>
                    <a:cubicBezTo>
                      <a:pt x="0" y="1517015"/>
                      <a:pt x="5715" y="1511300"/>
                      <a:pt x="12700" y="1511300"/>
                    </a:cubicBezTo>
                    <a:lnTo>
                      <a:pt x="25400" y="1517015"/>
                    </a:lnTo>
                    <a:close/>
                    <a:moveTo>
                      <a:pt x="25400" y="1612900"/>
                    </a:moveTo>
                    <a:lnTo>
                      <a:pt x="25400" y="1625600"/>
                    </a:lnTo>
                    <a:cubicBezTo>
                      <a:pt x="25400" y="1632585"/>
                      <a:pt x="19685" y="1638300"/>
                      <a:pt x="12700" y="1638300"/>
                    </a:cubicBezTo>
                    <a:lnTo>
                      <a:pt x="0" y="1632585"/>
                    </a:lnTo>
                    <a:lnTo>
                      <a:pt x="0" y="1612900"/>
                    </a:lnTo>
                    <a:cubicBezTo>
                      <a:pt x="0" y="1605915"/>
                      <a:pt x="5715" y="1600200"/>
                      <a:pt x="12700" y="1600200"/>
                    </a:cubicBezTo>
                    <a:lnTo>
                      <a:pt x="25400" y="1605915"/>
                    </a:lnTo>
                    <a:close/>
                    <a:moveTo>
                      <a:pt x="25400" y="1701800"/>
                    </a:moveTo>
                    <a:lnTo>
                      <a:pt x="25400" y="1714500"/>
                    </a:lnTo>
                    <a:cubicBezTo>
                      <a:pt x="25400" y="1721485"/>
                      <a:pt x="19685" y="1727200"/>
                      <a:pt x="12700" y="1727200"/>
                    </a:cubicBezTo>
                    <a:lnTo>
                      <a:pt x="0" y="1721485"/>
                    </a:lnTo>
                    <a:lnTo>
                      <a:pt x="0" y="1701800"/>
                    </a:lnTo>
                    <a:cubicBezTo>
                      <a:pt x="0" y="1694815"/>
                      <a:pt x="5715" y="1689100"/>
                      <a:pt x="12700" y="1689100"/>
                    </a:cubicBezTo>
                    <a:lnTo>
                      <a:pt x="25400" y="1694815"/>
                    </a:lnTo>
                    <a:close/>
                    <a:moveTo>
                      <a:pt x="25400" y="1790700"/>
                    </a:moveTo>
                    <a:lnTo>
                      <a:pt x="25400" y="1803400"/>
                    </a:lnTo>
                    <a:cubicBezTo>
                      <a:pt x="25400" y="1810385"/>
                      <a:pt x="19685" y="1816100"/>
                      <a:pt x="12700" y="1816100"/>
                    </a:cubicBezTo>
                    <a:lnTo>
                      <a:pt x="0" y="1810385"/>
                    </a:lnTo>
                    <a:lnTo>
                      <a:pt x="0" y="1790700"/>
                    </a:lnTo>
                    <a:cubicBezTo>
                      <a:pt x="0" y="1783715"/>
                      <a:pt x="5715" y="1778000"/>
                      <a:pt x="12700" y="1778000"/>
                    </a:cubicBezTo>
                    <a:lnTo>
                      <a:pt x="25400" y="1783715"/>
                    </a:lnTo>
                    <a:close/>
                    <a:moveTo>
                      <a:pt x="25400" y="1879600"/>
                    </a:moveTo>
                    <a:lnTo>
                      <a:pt x="25400" y="1892300"/>
                    </a:lnTo>
                    <a:cubicBezTo>
                      <a:pt x="25400" y="1899285"/>
                      <a:pt x="19685" y="1905000"/>
                      <a:pt x="12700" y="1905000"/>
                    </a:cubicBezTo>
                    <a:lnTo>
                      <a:pt x="0" y="1899285"/>
                    </a:lnTo>
                    <a:lnTo>
                      <a:pt x="0" y="1879600"/>
                    </a:lnTo>
                    <a:cubicBezTo>
                      <a:pt x="0" y="1872615"/>
                      <a:pt x="5715" y="1866900"/>
                      <a:pt x="12700" y="1866900"/>
                    </a:cubicBezTo>
                    <a:lnTo>
                      <a:pt x="25400" y="1872615"/>
                    </a:lnTo>
                    <a:close/>
                    <a:moveTo>
                      <a:pt x="25400" y="1968500"/>
                    </a:moveTo>
                    <a:lnTo>
                      <a:pt x="25400" y="1981200"/>
                    </a:lnTo>
                    <a:cubicBezTo>
                      <a:pt x="25400" y="1988185"/>
                      <a:pt x="19685" y="1993900"/>
                      <a:pt x="12700" y="1993900"/>
                    </a:cubicBezTo>
                    <a:lnTo>
                      <a:pt x="0" y="1988185"/>
                    </a:lnTo>
                    <a:lnTo>
                      <a:pt x="0" y="1968500"/>
                    </a:lnTo>
                    <a:cubicBezTo>
                      <a:pt x="0" y="1961515"/>
                      <a:pt x="5715" y="1955800"/>
                      <a:pt x="12700" y="1955800"/>
                    </a:cubicBezTo>
                    <a:lnTo>
                      <a:pt x="25400" y="1961515"/>
                    </a:lnTo>
                    <a:close/>
                    <a:moveTo>
                      <a:pt x="25400" y="2057400"/>
                    </a:moveTo>
                    <a:lnTo>
                      <a:pt x="25400" y="2070100"/>
                    </a:lnTo>
                    <a:cubicBezTo>
                      <a:pt x="25400" y="2077085"/>
                      <a:pt x="19685" y="2082800"/>
                      <a:pt x="12700" y="2082800"/>
                    </a:cubicBezTo>
                    <a:lnTo>
                      <a:pt x="0" y="2077085"/>
                    </a:lnTo>
                    <a:lnTo>
                      <a:pt x="0" y="2057400"/>
                    </a:lnTo>
                    <a:cubicBezTo>
                      <a:pt x="0" y="2050415"/>
                      <a:pt x="5715" y="2044700"/>
                      <a:pt x="12700" y="2044700"/>
                    </a:cubicBezTo>
                    <a:lnTo>
                      <a:pt x="25400" y="2050415"/>
                    </a:lnTo>
                    <a:close/>
                    <a:moveTo>
                      <a:pt x="25400" y="2146300"/>
                    </a:moveTo>
                    <a:lnTo>
                      <a:pt x="25400" y="2159000"/>
                    </a:lnTo>
                    <a:cubicBezTo>
                      <a:pt x="25400" y="2165985"/>
                      <a:pt x="19685" y="2171700"/>
                      <a:pt x="12700" y="2171700"/>
                    </a:cubicBezTo>
                    <a:lnTo>
                      <a:pt x="0" y="2165985"/>
                    </a:lnTo>
                    <a:lnTo>
                      <a:pt x="0" y="2146300"/>
                    </a:lnTo>
                    <a:cubicBezTo>
                      <a:pt x="0" y="2139315"/>
                      <a:pt x="5715" y="2133600"/>
                      <a:pt x="12700" y="2133600"/>
                    </a:cubicBezTo>
                    <a:lnTo>
                      <a:pt x="25400" y="2139315"/>
                    </a:lnTo>
                    <a:close/>
                    <a:moveTo>
                      <a:pt x="25400" y="2235200"/>
                    </a:moveTo>
                    <a:lnTo>
                      <a:pt x="25400" y="2247900"/>
                    </a:lnTo>
                    <a:cubicBezTo>
                      <a:pt x="25400" y="2254885"/>
                      <a:pt x="19685" y="2260600"/>
                      <a:pt x="12700" y="2260600"/>
                    </a:cubicBezTo>
                    <a:lnTo>
                      <a:pt x="0" y="2254885"/>
                    </a:lnTo>
                    <a:lnTo>
                      <a:pt x="0" y="2235200"/>
                    </a:lnTo>
                    <a:cubicBezTo>
                      <a:pt x="0" y="2228215"/>
                      <a:pt x="5715" y="2222500"/>
                      <a:pt x="12700" y="2222500"/>
                    </a:cubicBezTo>
                    <a:lnTo>
                      <a:pt x="25400" y="2228215"/>
                    </a:lnTo>
                    <a:close/>
                    <a:moveTo>
                      <a:pt x="25400" y="2324100"/>
                    </a:moveTo>
                    <a:lnTo>
                      <a:pt x="25400" y="2336800"/>
                    </a:lnTo>
                    <a:cubicBezTo>
                      <a:pt x="25400" y="2343785"/>
                      <a:pt x="19685" y="2349500"/>
                      <a:pt x="12700" y="2349500"/>
                    </a:cubicBezTo>
                    <a:lnTo>
                      <a:pt x="0" y="2343785"/>
                    </a:lnTo>
                    <a:lnTo>
                      <a:pt x="0" y="2324100"/>
                    </a:lnTo>
                    <a:cubicBezTo>
                      <a:pt x="0" y="2317115"/>
                      <a:pt x="5715" y="2311400"/>
                      <a:pt x="12700" y="2311400"/>
                    </a:cubicBezTo>
                    <a:lnTo>
                      <a:pt x="25400" y="2317115"/>
                    </a:lnTo>
                    <a:close/>
                    <a:moveTo>
                      <a:pt x="25400" y="2413000"/>
                    </a:moveTo>
                    <a:lnTo>
                      <a:pt x="25400" y="2425700"/>
                    </a:lnTo>
                    <a:cubicBezTo>
                      <a:pt x="25400" y="2432685"/>
                      <a:pt x="19685" y="2438400"/>
                      <a:pt x="12700" y="2438400"/>
                    </a:cubicBezTo>
                    <a:lnTo>
                      <a:pt x="0" y="2432685"/>
                    </a:lnTo>
                    <a:lnTo>
                      <a:pt x="0" y="2413000"/>
                    </a:lnTo>
                    <a:cubicBezTo>
                      <a:pt x="0" y="2406015"/>
                      <a:pt x="5715" y="2400300"/>
                      <a:pt x="12700" y="2400300"/>
                    </a:cubicBezTo>
                    <a:lnTo>
                      <a:pt x="25400" y="2406015"/>
                    </a:lnTo>
                    <a:close/>
                    <a:moveTo>
                      <a:pt x="25400" y="2501900"/>
                    </a:moveTo>
                    <a:lnTo>
                      <a:pt x="25400" y="2514600"/>
                    </a:lnTo>
                    <a:cubicBezTo>
                      <a:pt x="25400" y="2521585"/>
                      <a:pt x="19685" y="2527300"/>
                      <a:pt x="12700" y="2527300"/>
                    </a:cubicBezTo>
                    <a:lnTo>
                      <a:pt x="0" y="2521585"/>
                    </a:lnTo>
                    <a:lnTo>
                      <a:pt x="0" y="2501900"/>
                    </a:lnTo>
                    <a:cubicBezTo>
                      <a:pt x="0" y="2494915"/>
                      <a:pt x="5715" y="2489200"/>
                      <a:pt x="12700" y="2489200"/>
                    </a:cubicBezTo>
                    <a:lnTo>
                      <a:pt x="25400" y="2494915"/>
                    </a:lnTo>
                    <a:close/>
                    <a:moveTo>
                      <a:pt x="25400" y="2590800"/>
                    </a:moveTo>
                    <a:lnTo>
                      <a:pt x="25400" y="2603500"/>
                    </a:lnTo>
                    <a:cubicBezTo>
                      <a:pt x="25400" y="2610485"/>
                      <a:pt x="19685" y="2616200"/>
                      <a:pt x="12700" y="2616200"/>
                    </a:cubicBezTo>
                    <a:lnTo>
                      <a:pt x="0" y="2610485"/>
                    </a:lnTo>
                    <a:lnTo>
                      <a:pt x="0" y="2590800"/>
                    </a:lnTo>
                    <a:cubicBezTo>
                      <a:pt x="0" y="2583815"/>
                      <a:pt x="5715" y="2578100"/>
                      <a:pt x="12700" y="2578100"/>
                    </a:cubicBezTo>
                    <a:lnTo>
                      <a:pt x="25400" y="2583815"/>
                    </a:lnTo>
                    <a:close/>
                    <a:moveTo>
                      <a:pt x="25400" y="2679700"/>
                    </a:moveTo>
                    <a:lnTo>
                      <a:pt x="25400" y="2692400"/>
                    </a:lnTo>
                    <a:cubicBezTo>
                      <a:pt x="25400" y="2699385"/>
                      <a:pt x="19685" y="2705100"/>
                      <a:pt x="12700" y="2705100"/>
                    </a:cubicBezTo>
                    <a:lnTo>
                      <a:pt x="0" y="2699385"/>
                    </a:lnTo>
                    <a:lnTo>
                      <a:pt x="0" y="2679700"/>
                    </a:lnTo>
                    <a:cubicBezTo>
                      <a:pt x="0" y="2672715"/>
                      <a:pt x="5715" y="2667000"/>
                      <a:pt x="12700" y="2667000"/>
                    </a:cubicBezTo>
                    <a:lnTo>
                      <a:pt x="25400" y="2672715"/>
                    </a:lnTo>
                    <a:close/>
                    <a:moveTo>
                      <a:pt x="25400" y="2768600"/>
                    </a:moveTo>
                    <a:lnTo>
                      <a:pt x="25400" y="2781300"/>
                    </a:lnTo>
                    <a:cubicBezTo>
                      <a:pt x="25400" y="2788285"/>
                      <a:pt x="19685" y="2794000"/>
                      <a:pt x="12700" y="2794000"/>
                    </a:cubicBezTo>
                    <a:lnTo>
                      <a:pt x="0" y="2788285"/>
                    </a:lnTo>
                    <a:lnTo>
                      <a:pt x="0" y="2768600"/>
                    </a:lnTo>
                    <a:cubicBezTo>
                      <a:pt x="0" y="2761615"/>
                      <a:pt x="5715" y="2755900"/>
                      <a:pt x="12700" y="2755900"/>
                    </a:cubicBezTo>
                    <a:lnTo>
                      <a:pt x="25400" y="2761615"/>
                    </a:lnTo>
                    <a:close/>
                    <a:moveTo>
                      <a:pt x="25400" y="2857500"/>
                    </a:moveTo>
                    <a:lnTo>
                      <a:pt x="25400" y="2870200"/>
                    </a:lnTo>
                    <a:cubicBezTo>
                      <a:pt x="25400" y="2877185"/>
                      <a:pt x="19685" y="2882900"/>
                      <a:pt x="12700" y="2882900"/>
                    </a:cubicBezTo>
                    <a:lnTo>
                      <a:pt x="0" y="2877185"/>
                    </a:lnTo>
                    <a:lnTo>
                      <a:pt x="0" y="2857500"/>
                    </a:lnTo>
                    <a:cubicBezTo>
                      <a:pt x="0" y="2850515"/>
                      <a:pt x="5715" y="2844800"/>
                      <a:pt x="12700" y="2844800"/>
                    </a:cubicBezTo>
                    <a:lnTo>
                      <a:pt x="25400" y="2850515"/>
                    </a:lnTo>
                    <a:close/>
                    <a:moveTo>
                      <a:pt x="25400" y="2946400"/>
                    </a:moveTo>
                    <a:lnTo>
                      <a:pt x="25400" y="2959100"/>
                    </a:lnTo>
                    <a:cubicBezTo>
                      <a:pt x="25400" y="2966085"/>
                      <a:pt x="19685" y="2971800"/>
                      <a:pt x="12700" y="2971800"/>
                    </a:cubicBezTo>
                    <a:lnTo>
                      <a:pt x="0" y="2966085"/>
                    </a:lnTo>
                    <a:lnTo>
                      <a:pt x="0" y="2946400"/>
                    </a:lnTo>
                    <a:cubicBezTo>
                      <a:pt x="0" y="2939415"/>
                      <a:pt x="5715" y="2933700"/>
                      <a:pt x="12700" y="2933700"/>
                    </a:cubicBezTo>
                    <a:lnTo>
                      <a:pt x="25400" y="2939415"/>
                    </a:lnTo>
                    <a:close/>
                    <a:moveTo>
                      <a:pt x="25400" y="3035300"/>
                    </a:moveTo>
                    <a:lnTo>
                      <a:pt x="25400" y="3048000"/>
                    </a:lnTo>
                    <a:cubicBezTo>
                      <a:pt x="25400" y="3054985"/>
                      <a:pt x="19685" y="3060700"/>
                      <a:pt x="12700" y="3060700"/>
                    </a:cubicBezTo>
                    <a:lnTo>
                      <a:pt x="0" y="3054985"/>
                    </a:lnTo>
                    <a:lnTo>
                      <a:pt x="0" y="3035300"/>
                    </a:lnTo>
                    <a:cubicBezTo>
                      <a:pt x="0" y="3028315"/>
                      <a:pt x="5715" y="3022600"/>
                      <a:pt x="12700" y="3022600"/>
                    </a:cubicBezTo>
                    <a:lnTo>
                      <a:pt x="25400" y="3028315"/>
                    </a:lnTo>
                    <a:close/>
                    <a:moveTo>
                      <a:pt x="25400" y="3124200"/>
                    </a:moveTo>
                    <a:lnTo>
                      <a:pt x="25400" y="3136900"/>
                    </a:lnTo>
                    <a:cubicBezTo>
                      <a:pt x="25400" y="3143885"/>
                      <a:pt x="19685" y="3149600"/>
                      <a:pt x="12700" y="3149600"/>
                    </a:cubicBezTo>
                    <a:lnTo>
                      <a:pt x="0" y="3143885"/>
                    </a:lnTo>
                    <a:lnTo>
                      <a:pt x="0" y="3124200"/>
                    </a:lnTo>
                    <a:cubicBezTo>
                      <a:pt x="0" y="3117215"/>
                      <a:pt x="5715" y="3111500"/>
                      <a:pt x="12700" y="3111500"/>
                    </a:cubicBezTo>
                    <a:lnTo>
                      <a:pt x="25400" y="3117215"/>
                    </a:lnTo>
                    <a:close/>
                    <a:moveTo>
                      <a:pt x="25400" y="3213100"/>
                    </a:moveTo>
                    <a:lnTo>
                      <a:pt x="25400" y="3225800"/>
                    </a:lnTo>
                    <a:cubicBezTo>
                      <a:pt x="25400" y="3232785"/>
                      <a:pt x="19685" y="3238500"/>
                      <a:pt x="12700" y="3238500"/>
                    </a:cubicBezTo>
                    <a:lnTo>
                      <a:pt x="0" y="3232785"/>
                    </a:lnTo>
                    <a:lnTo>
                      <a:pt x="0" y="3213100"/>
                    </a:lnTo>
                    <a:cubicBezTo>
                      <a:pt x="0" y="3206115"/>
                      <a:pt x="5715" y="3200400"/>
                      <a:pt x="12700" y="3200400"/>
                    </a:cubicBezTo>
                    <a:lnTo>
                      <a:pt x="25400" y="3206115"/>
                    </a:lnTo>
                    <a:close/>
                    <a:moveTo>
                      <a:pt x="25400" y="3302000"/>
                    </a:moveTo>
                    <a:lnTo>
                      <a:pt x="25400" y="3314700"/>
                    </a:lnTo>
                    <a:cubicBezTo>
                      <a:pt x="25400" y="3321685"/>
                      <a:pt x="19685" y="3327400"/>
                      <a:pt x="12700" y="3327400"/>
                    </a:cubicBezTo>
                    <a:lnTo>
                      <a:pt x="0" y="3321685"/>
                    </a:lnTo>
                    <a:lnTo>
                      <a:pt x="0" y="3302000"/>
                    </a:lnTo>
                    <a:cubicBezTo>
                      <a:pt x="0" y="3295015"/>
                      <a:pt x="5715" y="3289300"/>
                      <a:pt x="12700" y="3289300"/>
                    </a:cubicBezTo>
                    <a:lnTo>
                      <a:pt x="25400" y="3295015"/>
                    </a:lnTo>
                    <a:close/>
                    <a:moveTo>
                      <a:pt x="25400" y="3390900"/>
                    </a:moveTo>
                    <a:lnTo>
                      <a:pt x="25400" y="3403600"/>
                    </a:lnTo>
                    <a:cubicBezTo>
                      <a:pt x="25400" y="3410585"/>
                      <a:pt x="19685" y="3416300"/>
                      <a:pt x="12700" y="3416300"/>
                    </a:cubicBezTo>
                    <a:lnTo>
                      <a:pt x="0" y="3410585"/>
                    </a:lnTo>
                    <a:lnTo>
                      <a:pt x="0" y="3390900"/>
                    </a:lnTo>
                    <a:cubicBezTo>
                      <a:pt x="0" y="3383915"/>
                      <a:pt x="5715" y="3378200"/>
                      <a:pt x="12700" y="3378200"/>
                    </a:cubicBezTo>
                    <a:lnTo>
                      <a:pt x="25400" y="3383915"/>
                    </a:lnTo>
                    <a:close/>
                    <a:moveTo>
                      <a:pt x="25400" y="3479800"/>
                    </a:moveTo>
                    <a:lnTo>
                      <a:pt x="25400" y="3492500"/>
                    </a:lnTo>
                    <a:cubicBezTo>
                      <a:pt x="25400" y="3499485"/>
                      <a:pt x="19685" y="3505200"/>
                      <a:pt x="12700" y="3505200"/>
                    </a:cubicBezTo>
                    <a:lnTo>
                      <a:pt x="0" y="3499485"/>
                    </a:lnTo>
                    <a:lnTo>
                      <a:pt x="0" y="3479800"/>
                    </a:lnTo>
                    <a:cubicBezTo>
                      <a:pt x="0" y="3472815"/>
                      <a:pt x="5715" y="3467100"/>
                      <a:pt x="12700" y="3467100"/>
                    </a:cubicBezTo>
                    <a:lnTo>
                      <a:pt x="25400" y="3472815"/>
                    </a:lnTo>
                    <a:close/>
                    <a:moveTo>
                      <a:pt x="25400" y="3568700"/>
                    </a:moveTo>
                    <a:lnTo>
                      <a:pt x="25400" y="3581400"/>
                    </a:lnTo>
                    <a:cubicBezTo>
                      <a:pt x="25400" y="3588385"/>
                      <a:pt x="19685" y="3594100"/>
                      <a:pt x="12700" y="3594100"/>
                    </a:cubicBezTo>
                    <a:lnTo>
                      <a:pt x="0" y="3588385"/>
                    </a:lnTo>
                    <a:lnTo>
                      <a:pt x="0" y="3568700"/>
                    </a:lnTo>
                    <a:cubicBezTo>
                      <a:pt x="0" y="3561715"/>
                      <a:pt x="5715" y="3556000"/>
                      <a:pt x="12700" y="3556000"/>
                    </a:cubicBezTo>
                    <a:lnTo>
                      <a:pt x="25400" y="3561715"/>
                    </a:lnTo>
                    <a:close/>
                    <a:moveTo>
                      <a:pt x="25400" y="3657600"/>
                    </a:moveTo>
                    <a:lnTo>
                      <a:pt x="25400" y="3670300"/>
                    </a:lnTo>
                    <a:cubicBezTo>
                      <a:pt x="25400" y="3677285"/>
                      <a:pt x="19685" y="3683000"/>
                      <a:pt x="12700" y="3683000"/>
                    </a:cubicBezTo>
                    <a:lnTo>
                      <a:pt x="0" y="3677285"/>
                    </a:lnTo>
                    <a:lnTo>
                      <a:pt x="0" y="3657600"/>
                    </a:lnTo>
                    <a:cubicBezTo>
                      <a:pt x="0" y="3650615"/>
                      <a:pt x="5715" y="3644900"/>
                      <a:pt x="12700" y="3644900"/>
                    </a:cubicBezTo>
                    <a:lnTo>
                      <a:pt x="25400" y="3650615"/>
                    </a:lnTo>
                    <a:close/>
                    <a:moveTo>
                      <a:pt x="25400" y="3746500"/>
                    </a:moveTo>
                    <a:lnTo>
                      <a:pt x="25400" y="3759200"/>
                    </a:lnTo>
                    <a:cubicBezTo>
                      <a:pt x="25400" y="3766185"/>
                      <a:pt x="19685" y="3771900"/>
                      <a:pt x="12700" y="3771900"/>
                    </a:cubicBezTo>
                    <a:lnTo>
                      <a:pt x="0" y="3766185"/>
                    </a:lnTo>
                    <a:lnTo>
                      <a:pt x="0" y="3746500"/>
                    </a:lnTo>
                    <a:cubicBezTo>
                      <a:pt x="0" y="3739515"/>
                      <a:pt x="5715" y="3733800"/>
                      <a:pt x="12700" y="3733800"/>
                    </a:cubicBezTo>
                    <a:lnTo>
                      <a:pt x="25400" y="3739515"/>
                    </a:lnTo>
                    <a:close/>
                    <a:moveTo>
                      <a:pt x="25400" y="3835400"/>
                    </a:moveTo>
                    <a:lnTo>
                      <a:pt x="25400" y="3848100"/>
                    </a:lnTo>
                    <a:cubicBezTo>
                      <a:pt x="25400" y="3855085"/>
                      <a:pt x="19685" y="3860800"/>
                      <a:pt x="12700" y="3860800"/>
                    </a:cubicBezTo>
                    <a:lnTo>
                      <a:pt x="0" y="3855085"/>
                    </a:lnTo>
                    <a:lnTo>
                      <a:pt x="0" y="3835400"/>
                    </a:lnTo>
                    <a:cubicBezTo>
                      <a:pt x="0" y="3828415"/>
                      <a:pt x="5715" y="3822700"/>
                      <a:pt x="12700" y="3822700"/>
                    </a:cubicBezTo>
                    <a:lnTo>
                      <a:pt x="25400" y="3828415"/>
                    </a:lnTo>
                    <a:close/>
                    <a:moveTo>
                      <a:pt x="25400" y="3924300"/>
                    </a:moveTo>
                    <a:lnTo>
                      <a:pt x="25400" y="3937000"/>
                    </a:lnTo>
                    <a:cubicBezTo>
                      <a:pt x="25400" y="3943985"/>
                      <a:pt x="19685" y="3949700"/>
                      <a:pt x="12700" y="3949700"/>
                    </a:cubicBezTo>
                    <a:lnTo>
                      <a:pt x="0" y="3943985"/>
                    </a:lnTo>
                    <a:lnTo>
                      <a:pt x="0" y="3924300"/>
                    </a:lnTo>
                    <a:cubicBezTo>
                      <a:pt x="0" y="3917315"/>
                      <a:pt x="5715" y="3911600"/>
                      <a:pt x="12700" y="3911600"/>
                    </a:cubicBezTo>
                    <a:lnTo>
                      <a:pt x="25400" y="3917315"/>
                    </a:lnTo>
                    <a:close/>
                    <a:moveTo>
                      <a:pt x="25400" y="4013200"/>
                    </a:moveTo>
                    <a:lnTo>
                      <a:pt x="25400" y="4025900"/>
                    </a:lnTo>
                    <a:cubicBezTo>
                      <a:pt x="25400" y="4032885"/>
                      <a:pt x="19685" y="4038600"/>
                      <a:pt x="12700" y="4038600"/>
                    </a:cubicBezTo>
                    <a:lnTo>
                      <a:pt x="0" y="4032885"/>
                    </a:lnTo>
                    <a:lnTo>
                      <a:pt x="0" y="4013200"/>
                    </a:lnTo>
                    <a:cubicBezTo>
                      <a:pt x="0" y="4006215"/>
                      <a:pt x="5715" y="4000500"/>
                      <a:pt x="12700" y="4000500"/>
                    </a:cubicBezTo>
                    <a:lnTo>
                      <a:pt x="25400" y="4006215"/>
                    </a:lnTo>
                    <a:close/>
                    <a:moveTo>
                      <a:pt x="25400" y="4102100"/>
                    </a:moveTo>
                    <a:lnTo>
                      <a:pt x="25400" y="4114800"/>
                    </a:lnTo>
                    <a:cubicBezTo>
                      <a:pt x="25400" y="4121785"/>
                      <a:pt x="19685" y="4127500"/>
                      <a:pt x="12700" y="4127500"/>
                    </a:cubicBezTo>
                    <a:lnTo>
                      <a:pt x="0" y="4121785"/>
                    </a:lnTo>
                    <a:lnTo>
                      <a:pt x="0" y="4102100"/>
                    </a:lnTo>
                    <a:cubicBezTo>
                      <a:pt x="0" y="4095115"/>
                      <a:pt x="5715" y="4089400"/>
                      <a:pt x="12700" y="4089400"/>
                    </a:cubicBezTo>
                    <a:lnTo>
                      <a:pt x="25400" y="4095115"/>
                    </a:lnTo>
                    <a:close/>
                    <a:moveTo>
                      <a:pt x="25400" y="4191000"/>
                    </a:moveTo>
                    <a:lnTo>
                      <a:pt x="25400" y="4203700"/>
                    </a:lnTo>
                    <a:cubicBezTo>
                      <a:pt x="25400" y="4210685"/>
                      <a:pt x="19685" y="4216400"/>
                      <a:pt x="12700" y="4216400"/>
                    </a:cubicBezTo>
                    <a:lnTo>
                      <a:pt x="0" y="4210685"/>
                    </a:lnTo>
                    <a:lnTo>
                      <a:pt x="0" y="4191000"/>
                    </a:lnTo>
                    <a:cubicBezTo>
                      <a:pt x="0" y="4184015"/>
                      <a:pt x="5715" y="4178300"/>
                      <a:pt x="12700" y="4178300"/>
                    </a:cubicBezTo>
                    <a:lnTo>
                      <a:pt x="25400" y="4184015"/>
                    </a:lnTo>
                    <a:close/>
                    <a:moveTo>
                      <a:pt x="25400" y="4279900"/>
                    </a:moveTo>
                    <a:lnTo>
                      <a:pt x="25400" y="4292600"/>
                    </a:lnTo>
                    <a:cubicBezTo>
                      <a:pt x="25400" y="4299585"/>
                      <a:pt x="19685" y="4305300"/>
                      <a:pt x="12700" y="4305300"/>
                    </a:cubicBezTo>
                    <a:lnTo>
                      <a:pt x="0" y="4299585"/>
                    </a:lnTo>
                    <a:lnTo>
                      <a:pt x="0" y="4279900"/>
                    </a:lnTo>
                    <a:cubicBezTo>
                      <a:pt x="0" y="4272915"/>
                      <a:pt x="5715" y="4267200"/>
                      <a:pt x="12700" y="4267200"/>
                    </a:cubicBezTo>
                    <a:lnTo>
                      <a:pt x="25400" y="4272915"/>
                    </a:lnTo>
                    <a:close/>
                    <a:moveTo>
                      <a:pt x="25400" y="4368800"/>
                    </a:moveTo>
                    <a:lnTo>
                      <a:pt x="25400" y="4381500"/>
                    </a:lnTo>
                    <a:cubicBezTo>
                      <a:pt x="25400" y="4388485"/>
                      <a:pt x="19685" y="4394200"/>
                      <a:pt x="12700" y="4394200"/>
                    </a:cubicBezTo>
                    <a:lnTo>
                      <a:pt x="0" y="4388485"/>
                    </a:lnTo>
                    <a:lnTo>
                      <a:pt x="0" y="4368800"/>
                    </a:lnTo>
                    <a:cubicBezTo>
                      <a:pt x="0" y="4361815"/>
                      <a:pt x="5715" y="4356100"/>
                      <a:pt x="12700" y="4356100"/>
                    </a:cubicBezTo>
                    <a:lnTo>
                      <a:pt x="25400" y="4361815"/>
                    </a:lnTo>
                    <a:close/>
                    <a:moveTo>
                      <a:pt x="25400" y="4457700"/>
                    </a:moveTo>
                    <a:lnTo>
                      <a:pt x="25400" y="4470400"/>
                    </a:lnTo>
                    <a:cubicBezTo>
                      <a:pt x="25400" y="4477385"/>
                      <a:pt x="19685" y="4483100"/>
                      <a:pt x="12700" y="4483100"/>
                    </a:cubicBezTo>
                    <a:lnTo>
                      <a:pt x="0" y="4477385"/>
                    </a:lnTo>
                    <a:lnTo>
                      <a:pt x="0" y="4457700"/>
                    </a:lnTo>
                    <a:cubicBezTo>
                      <a:pt x="0" y="4450715"/>
                      <a:pt x="5715" y="4445000"/>
                      <a:pt x="12700" y="4445000"/>
                    </a:cubicBezTo>
                    <a:lnTo>
                      <a:pt x="25400" y="4450715"/>
                    </a:lnTo>
                    <a:close/>
                    <a:moveTo>
                      <a:pt x="25400" y="4546600"/>
                    </a:moveTo>
                    <a:lnTo>
                      <a:pt x="25400" y="4559300"/>
                    </a:lnTo>
                    <a:cubicBezTo>
                      <a:pt x="25400" y="4566285"/>
                      <a:pt x="19685" y="4572000"/>
                      <a:pt x="12700" y="4572000"/>
                    </a:cubicBezTo>
                    <a:lnTo>
                      <a:pt x="0" y="4566285"/>
                    </a:lnTo>
                    <a:lnTo>
                      <a:pt x="0" y="4546600"/>
                    </a:lnTo>
                    <a:cubicBezTo>
                      <a:pt x="0" y="4539615"/>
                      <a:pt x="5715" y="4533900"/>
                      <a:pt x="12700" y="4533900"/>
                    </a:cubicBezTo>
                    <a:lnTo>
                      <a:pt x="25400" y="4539615"/>
                    </a:lnTo>
                    <a:close/>
                    <a:moveTo>
                      <a:pt x="25400" y="4635500"/>
                    </a:moveTo>
                    <a:lnTo>
                      <a:pt x="25400" y="4648200"/>
                    </a:lnTo>
                    <a:cubicBezTo>
                      <a:pt x="25400" y="4655185"/>
                      <a:pt x="19685" y="4660900"/>
                      <a:pt x="12700" y="4660900"/>
                    </a:cubicBezTo>
                    <a:lnTo>
                      <a:pt x="0" y="4655185"/>
                    </a:lnTo>
                    <a:lnTo>
                      <a:pt x="0" y="4635500"/>
                    </a:lnTo>
                    <a:cubicBezTo>
                      <a:pt x="0" y="4628515"/>
                      <a:pt x="5715" y="4622800"/>
                      <a:pt x="12700" y="4622800"/>
                    </a:cubicBezTo>
                    <a:lnTo>
                      <a:pt x="25400" y="4628515"/>
                    </a:lnTo>
                    <a:close/>
                    <a:moveTo>
                      <a:pt x="25400" y="4724400"/>
                    </a:moveTo>
                    <a:lnTo>
                      <a:pt x="25400" y="4737100"/>
                    </a:lnTo>
                    <a:cubicBezTo>
                      <a:pt x="25400" y="4744085"/>
                      <a:pt x="19685" y="4749800"/>
                      <a:pt x="12700" y="4749800"/>
                    </a:cubicBezTo>
                    <a:lnTo>
                      <a:pt x="0" y="4744085"/>
                    </a:lnTo>
                    <a:lnTo>
                      <a:pt x="0" y="4724400"/>
                    </a:lnTo>
                    <a:cubicBezTo>
                      <a:pt x="0" y="4717415"/>
                      <a:pt x="5715" y="4711700"/>
                      <a:pt x="12700" y="4711700"/>
                    </a:cubicBezTo>
                    <a:lnTo>
                      <a:pt x="25400" y="4717415"/>
                    </a:lnTo>
                    <a:close/>
                    <a:moveTo>
                      <a:pt x="25400" y="4813300"/>
                    </a:moveTo>
                    <a:lnTo>
                      <a:pt x="25400" y="4826000"/>
                    </a:lnTo>
                    <a:cubicBezTo>
                      <a:pt x="25400" y="4832985"/>
                      <a:pt x="19685" y="4838700"/>
                      <a:pt x="12700" y="4838700"/>
                    </a:cubicBezTo>
                    <a:lnTo>
                      <a:pt x="0" y="4832985"/>
                    </a:lnTo>
                    <a:lnTo>
                      <a:pt x="0" y="4813300"/>
                    </a:lnTo>
                    <a:cubicBezTo>
                      <a:pt x="0" y="4806315"/>
                      <a:pt x="5715" y="4800600"/>
                      <a:pt x="12700" y="4800600"/>
                    </a:cubicBezTo>
                    <a:lnTo>
                      <a:pt x="25400" y="4806315"/>
                    </a:lnTo>
                    <a:close/>
                    <a:moveTo>
                      <a:pt x="25400" y="4902200"/>
                    </a:moveTo>
                    <a:lnTo>
                      <a:pt x="25400" y="4914900"/>
                    </a:lnTo>
                    <a:cubicBezTo>
                      <a:pt x="25400" y="4921885"/>
                      <a:pt x="19685" y="4927600"/>
                      <a:pt x="12700" y="4927600"/>
                    </a:cubicBezTo>
                    <a:lnTo>
                      <a:pt x="0" y="4921885"/>
                    </a:lnTo>
                    <a:lnTo>
                      <a:pt x="0" y="4902200"/>
                    </a:lnTo>
                    <a:cubicBezTo>
                      <a:pt x="0" y="4895215"/>
                      <a:pt x="5715" y="4889500"/>
                      <a:pt x="12700" y="4889500"/>
                    </a:cubicBezTo>
                    <a:lnTo>
                      <a:pt x="25400" y="4895215"/>
                    </a:lnTo>
                    <a:close/>
                    <a:moveTo>
                      <a:pt x="25400" y="4991100"/>
                    </a:moveTo>
                    <a:lnTo>
                      <a:pt x="25400" y="5003800"/>
                    </a:lnTo>
                    <a:cubicBezTo>
                      <a:pt x="25400" y="5010785"/>
                      <a:pt x="19685" y="5016500"/>
                      <a:pt x="12700" y="5016500"/>
                    </a:cubicBezTo>
                    <a:lnTo>
                      <a:pt x="0" y="5010785"/>
                    </a:lnTo>
                    <a:lnTo>
                      <a:pt x="0" y="4991100"/>
                    </a:lnTo>
                    <a:cubicBezTo>
                      <a:pt x="0" y="4984115"/>
                      <a:pt x="5715" y="4978400"/>
                      <a:pt x="12700" y="4978400"/>
                    </a:cubicBezTo>
                    <a:lnTo>
                      <a:pt x="25400" y="4984115"/>
                    </a:lnTo>
                    <a:close/>
                    <a:moveTo>
                      <a:pt x="25400" y="5080000"/>
                    </a:moveTo>
                    <a:lnTo>
                      <a:pt x="25400" y="5092700"/>
                    </a:lnTo>
                    <a:cubicBezTo>
                      <a:pt x="25400" y="5099685"/>
                      <a:pt x="19685" y="5105400"/>
                      <a:pt x="12700" y="5105400"/>
                    </a:cubicBezTo>
                    <a:lnTo>
                      <a:pt x="0" y="5099685"/>
                    </a:lnTo>
                    <a:lnTo>
                      <a:pt x="0" y="5080000"/>
                    </a:lnTo>
                    <a:cubicBezTo>
                      <a:pt x="0" y="5073015"/>
                      <a:pt x="5715" y="5067300"/>
                      <a:pt x="12700" y="5067300"/>
                    </a:cubicBezTo>
                    <a:lnTo>
                      <a:pt x="25400" y="5073015"/>
                    </a:lnTo>
                    <a:close/>
                    <a:moveTo>
                      <a:pt x="25400" y="5168900"/>
                    </a:moveTo>
                    <a:lnTo>
                      <a:pt x="25400" y="5181600"/>
                    </a:lnTo>
                    <a:cubicBezTo>
                      <a:pt x="25400" y="5188585"/>
                      <a:pt x="19685" y="5194300"/>
                      <a:pt x="12700" y="5194300"/>
                    </a:cubicBezTo>
                    <a:lnTo>
                      <a:pt x="0" y="5188585"/>
                    </a:lnTo>
                    <a:lnTo>
                      <a:pt x="0" y="5168900"/>
                    </a:lnTo>
                    <a:cubicBezTo>
                      <a:pt x="0" y="5161915"/>
                      <a:pt x="5715" y="5156200"/>
                      <a:pt x="12700" y="5156200"/>
                    </a:cubicBezTo>
                    <a:lnTo>
                      <a:pt x="25400" y="5161915"/>
                    </a:lnTo>
                    <a:close/>
                    <a:moveTo>
                      <a:pt x="25400" y="5257800"/>
                    </a:moveTo>
                    <a:lnTo>
                      <a:pt x="25400" y="5270500"/>
                    </a:lnTo>
                    <a:cubicBezTo>
                      <a:pt x="25400" y="5277485"/>
                      <a:pt x="19685" y="5283200"/>
                      <a:pt x="12700" y="5283200"/>
                    </a:cubicBezTo>
                    <a:lnTo>
                      <a:pt x="0" y="5277485"/>
                    </a:lnTo>
                    <a:lnTo>
                      <a:pt x="0" y="5257800"/>
                    </a:lnTo>
                    <a:cubicBezTo>
                      <a:pt x="0" y="5250815"/>
                      <a:pt x="5715" y="5245100"/>
                      <a:pt x="12700" y="5245100"/>
                    </a:cubicBezTo>
                    <a:lnTo>
                      <a:pt x="25400" y="5250815"/>
                    </a:lnTo>
                    <a:close/>
                    <a:moveTo>
                      <a:pt x="25400" y="5346700"/>
                    </a:moveTo>
                    <a:lnTo>
                      <a:pt x="25400" y="5359400"/>
                    </a:lnTo>
                    <a:cubicBezTo>
                      <a:pt x="25400" y="5366385"/>
                      <a:pt x="19685" y="5372100"/>
                      <a:pt x="12700" y="5372100"/>
                    </a:cubicBezTo>
                    <a:lnTo>
                      <a:pt x="0" y="5366385"/>
                    </a:lnTo>
                    <a:lnTo>
                      <a:pt x="0" y="5346700"/>
                    </a:lnTo>
                    <a:cubicBezTo>
                      <a:pt x="0" y="5339715"/>
                      <a:pt x="5715" y="5334000"/>
                      <a:pt x="12700" y="5334000"/>
                    </a:cubicBezTo>
                    <a:lnTo>
                      <a:pt x="25400" y="5339715"/>
                    </a:lnTo>
                    <a:close/>
                    <a:moveTo>
                      <a:pt x="25400" y="5435600"/>
                    </a:moveTo>
                    <a:lnTo>
                      <a:pt x="25400" y="5448300"/>
                    </a:lnTo>
                    <a:cubicBezTo>
                      <a:pt x="25400" y="5455285"/>
                      <a:pt x="19685" y="5461000"/>
                      <a:pt x="12700" y="5461000"/>
                    </a:cubicBezTo>
                    <a:lnTo>
                      <a:pt x="0" y="5455285"/>
                    </a:lnTo>
                    <a:lnTo>
                      <a:pt x="0" y="5435600"/>
                    </a:lnTo>
                    <a:cubicBezTo>
                      <a:pt x="0" y="5428615"/>
                      <a:pt x="5715" y="5422900"/>
                      <a:pt x="12700" y="5422900"/>
                    </a:cubicBezTo>
                    <a:lnTo>
                      <a:pt x="25400" y="5428615"/>
                    </a:lnTo>
                    <a:close/>
                    <a:moveTo>
                      <a:pt x="25400" y="5524500"/>
                    </a:moveTo>
                    <a:lnTo>
                      <a:pt x="25400" y="5537200"/>
                    </a:lnTo>
                    <a:cubicBezTo>
                      <a:pt x="25400" y="5544185"/>
                      <a:pt x="19685" y="5549900"/>
                      <a:pt x="12700" y="5549900"/>
                    </a:cubicBezTo>
                    <a:lnTo>
                      <a:pt x="0" y="5544185"/>
                    </a:lnTo>
                    <a:lnTo>
                      <a:pt x="0" y="5524500"/>
                    </a:lnTo>
                    <a:cubicBezTo>
                      <a:pt x="0" y="5517515"/>
                      <a:pt x="5715" y="5511800"/>
                      <a:pt x="12700" y="5511800"/>
                    </a:cubicBezTo>
                    <a:lnTo>
                      <a:pt x="25400" y="5517515"/>
                    </a:lnTo>
                    <a:close/>
                    <a:moveTo>
                      <a:pt x="25400" y="12700"/>
                    </a:moveTo>
                    <a:lnTo>
                      <a:pt x="25400" y="25400"/>
                    </a:lnTo>
                    <a:cubicBezTo>
                      <a:pt x="25400" y="32385"/>
                      <a:pt x="19685" y="38100"/>
                      <a:pt x="12700" y="38100"/>
                    </a:cubicBezTo>
                    <a:lnTo>
                      <a:pt x="0" y="32385"/>
                    </a:ln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lnTo>
                      <a:pt x="25400" y="5715"/>
                    </a:lnTo>
                    <a:close/>
                  </a:path>
                </a:pathLst>
              </a:custGeom>
              <a:solidFill>
                <a:srgbClr val="E4B56E"/>
              </a:solidFill>
            </p:spPr>
            <p:txBody>
              <a:bodyPr/>
              <a:lstStyle/>
              <a:p>
                <a:endParaRPr lang="fr-FR" sz="2000" dirty="0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02DE5B03-CC85-A443-7142-62F96FF02AAF}"/>
                </a:ext>
              </a:extLst>
            </p:cNvPr>
            <p:cNvSpPr txBox="1"/>
            <p:nvPr/>
          </p:nvSpPr>
          <p:spPr>
            <a:xfrm>
              <a:off x="14662897" y="6270913"/>
              <a:ext cx="2229243" cy="437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73"/>
                </a:lnSpc>
              </a:pPr>
              <a:r>
                <a:rPr lang="ar-OM" sz="2800" dirty="0"/>
                <a:t>التمويلات الممنوحة</a:t>
              </a:r>
              <a:endParaRPr lang="ar" sz="2800" spc="17" dirty="0">
                <a:solidFill>
                  <a:srgbClr val="000000"/>
                </a:solidFill>
                <a:latin typeface="Avenir Bold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F9BF7C3-20AE-5946-90EE-3C918DF198EC}"/>
                </a:ext>
              </a:extLst>
            </p:cNvPr>
            <p:cNvSpPr/>
            <p:nvPr/>
          </p:nvSpPr>
          <p:spPr>
            <a:xfrm>
              <a:off x="17177497" y="3512884"/>
              <a:ext cx="753207" cy="856295"/>
            </a:xfrm>
            <a:custGeom>
              <a:avLst/>
              <a:gdLst/>
              <a:ahLst/>
              <a:cxnLst/>
              <a:rect l="l" t="t" r="r" b="b"/>
              <a:pathLst>
                <a:path w="787792" h="856295">
                  <a:moveTo>
                    <a:pt x="0" y="0"/>
                  </a:moveTo>
                  <a:lnTo>
                    <a:pt x="787791" y="0"/>
                  </a:lnTo>
                  <a:lnTo>
                    <a:pt x="787791" y="856295"/>
                  </a:lnTo>
                  <a:lnTo>
                    <a:pt x="0" y="856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DAB2EF03-BB53-D816-AA69-255CFD9FC30D}"/>
                </a:ext>
              </a:extLst>
            </p:cNvPr>
            <p:cNvGrpSpPr/>
            <p:nvPr/>
          </p:nvGrpSpPr>
          <p:grpSpPr>
            <a:xfrm>
              <a:off x="10475700" y="6248072"/>
              <a:ext cx="7539997" cy="1060897"/>
              <a:chOff x="647493" y="0"/>
              <a:chExt cx="8630127" cy="1414529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950FC9F-EB07-182C-FD8E-016F00F98AF7}"/>
                  </a:ext>
                </a:extLst>
              </p:cNvPr>
              <p:cNvSpPr/>
              <p:nvPr/>
            </p:nvSpPr>
            <p:spPr>
              <a:xfrm>
                <a:off x="7884314" y="0"/>
                <a:ext cx="1393306" cy="1414529"/>
              </a:xfrm>
              <a:custGeom>
                <a:avLst/>
                <a:gdLst/>
                <a:ahLst/>
                <a:cxnLst/>
                <a:rect l="l" t="t" r="r" b="b"/>
                <a:pathLst>
                  <a:path w="1393311" h="1414529">
                    <a:moveTo>
                      <a:pt x="0" y="0"/>
                    </a:moveTo>
                    <a:lnTo>
                      <a:pt x="1393311" y="0"/>
                    </a:lnTo>
                    <a:lnTo>
                      <a:pt x="1393311" y="1414529"/>
                    </a:lnTo>
                    <a:lnTo>
                      <a:pt x="0" y="14145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821929D7-EF5B-41BF-829F-C344A4D91902}"/>
                  </a:ext>
                </a:extLst>
              </p:cNvPr>
              <p:cNvSpPr/>
              <p:nvPr/>
            </p:nvSpPr>
            <p:spPr>
              <a:xfrm>
                <a:off x="647493" y="413845"/>
                <a:ext cx="402896" cy="402896"/>
              </a:xfrm>
              <a:custGeom>
                <a:avLst/>
                <a:gdLst/>
                <a:ahLst/>
                <a:cxnLst/>
                <a:rect l="l" t="t" r="r" b="b"/>
                <a:pathLst>
                  <a:path w="402896" h="402896">
                    <a:moveTo>
                      <a:pt x="0" y="0"/>
                    </a:moveTo>
                    <a:lnTo>
                      <a:pt x="402896" y="0"/>
                    </a:lnTo>
                    <a:lnTo>
                      <a:pt x="402896" y="402896"/>
                    </a:lnTo>
                    <a:lnTo>
                      <a:pt x="0" y="4028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AC35DE64-C9F8-5145-6478-A0E0F70E727A}"/>
                  </a:ext>
                </a:extLst>
              </p:cNvPr>
              <p:cNvSpPr txBox="1"/>
              <p:nvPr/>
            </p:nvSpPr>
            <p:spPr>
              <a:xfrm>
                <a:off x="8578180" y="356189"/>
                <a:ext cx="263355" cy="6085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79"/>
                  </a:lnSpc>
                </a:pPr>
                <a:r>
                  <a:rPr lang="ar" sz="2800" spc="17" dirty="0">
                    <a:solidFill>
                      <a:srgbClr val="CC5F2F"/>
                    </a:solidFill>
                    <a:latin typeface="Avenir Bold"/>
                  </a:rPr>
                  <a:t>€</a:t>
                </a:r>
              </a:p>
            </p:txBody>
          </p:sp>
        </p:grpSp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4F4D4CA4-F450-D41C-5BCB-DE7A706B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16929331" y="8299079"/>
              <a:ext cx="1074006" cy="1251126"/>
            </a:xfrm>
            <a:prstGeom prst="rect">
              <a:avLst/>
            </a:prstGeom>
          </p:spPr>
        </p:pic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A90B4F07-3894-1D65-2752-7BDAAEEE36D7}"/>
                </a:ext>
              </a:extLst>
            </p:cNvPr>
            <p:cNvSpPr txBox="1"/>
            <p:nvPr/>
          </p:nvSpPr>
          <p:spPr>
            <a:xfrm>
              <a:off x="15577297" y="3637051"/>
              <a:ext cx="1215644" cy="4423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73"/>
                </a:lnSpc>
              </a:pPr>
              <a:r>
                <a:rPr lang="ar" sz="2800" spc="17" dirty="0">
                  <a:solidFill>
                    <a:srgbClr val="000000"/>
                  </a:solidFill>
                  <a:latin typeface="Avenir Bold"/>
                </a:rPr>
                <a:t>المدة</a:t>
              </a:r>
              <a:endParaRPr lang="en-US" sz="2800" spc="17" dirty="0">
                <a:solidFill>
                  <a:srgbClr val="231F20"/>
                </a:solidFill>
                <a:latin typeface="Avenir Bold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86F930C9-3BAE-4482-DFF8-EAC2FD1294BE}"/>
                </a:ext>
              </a:extLst>
            </p:cNvPr>
            <p:cNvSpPr txBox="1"/>
            <p:nvPr/>
          </p:nvSpPr>
          <p:spPr>
            <a:xfrm>
              <a:off x="14088720" y="8527403"/>
              <a:ext cx="2631577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ar-SA" sz="2800" dirty="0"/>
                <a:t>ال</a:t>
              </a:r>
              <a:r>
                <a:rPr lang="ar-OM" sz="2800" dirty="0"/>
                <a:t>شروط</a:t>
              </a:r>
            </a:p>
            <a:p>
              <a:pPr algn="r"/>
              <a:r>
                <a:rPr lang="ar-OM" sz="2800" dirty="0"/>
                <a:t>التمويل المشترك</a:t>
              </a:r>
              <a:r>
                <a:rPr lang="ar" sz="2800" spc="17" dirty="0">
                  <a:solidFill>
                    <a:srgbClr val="000000"/>
                  </a:solidFill>
                  <a:latin typeface="Avenir Bold"/>
                </a:rPr>
                <a:t> </a:t>
              </a:r>
              <a:endParaRPr lang="en-US" sz="2800" spc="17" dirty="0">
                <a:solidFill>
                  <a:srgbClr val="000000"/>
                </a:solidFill>
                <a:latin typeface="Avenir Bold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B0F21-92E0-E73D-7A20-053EF63552D9}"/>
                </a:ext>
              </a:extLst>
            </p:cNvPr>
            <p:cNvSpPr txBox="1"/>
            <p:nvPr/>
          </p:nvSpPr>
          <p:spPr>
            <a:xfrm>
              <a:off x="13519897" y="4472741"/>
              <a:ext cx="4221481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ar"/>
              </a:defPPr>
              <a:lvl1pPr algn="ctr">
                <a:lnSpc>
                  <a:spcPts val="2939"/>
                </a:lnSpc>
                <a:defRPr sz="2800" spc="17">
                  <a:solidFill>
                    <a:srgbClr val="231F20"/>
                  </a:solidFill>
                  <a:latin typeface="Avenir"/>
                </a:defRPr>
              </a:lvl1pPr>
            </a:lstStyle>
            <a:p>
              <a:pPr algn="r"/>
              <a:r>
                <a:rPr lang="ar-OM" dirty="0"/>
                <a:t>يجب أن تنتشر الإجراءات المدعومة على مدار الفترة وتشمل:</a:t>
              </a:r>
              <a:endParaRPr lang="ar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3CD7A7E-E9BB-D954-C995-BF2DBD3C4F47}"/>
                </a:ext>
              </a:extLst>
            </p:cNvPr>
            <p:cNvSpPr txBox="1"/>
            <p:nvPr/>
          </p:nvSpPr>
          <p:spPr>
            <a:xfrm>
              <a:off x="9633697" y="6983982"/>
              <a:ext cx="3672000" cy="3845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ar" sz="2800" spc="17" dirty="0">
                  <a:solidFill>
                    <a:srgbClr val="231F20"/>
                  </a:solidFill>
                  <a:latin typeface="Avenir"/>
                </a:rPr>
                <a:t>الحد الأقصى 3000 يورو</a:t>
              </a: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2BB36647-9432-1E85-7C5E-4C710A4B1A63}"/>
                </a:ext>
              </a:extLst>
            </p:cNvPr>
            <p:cNvSpPr txBox="1"/>
            <p:nvPr/>
          </p:nvSpPr>
          <p:spPr>
            <a:xfrm>
              <a:off x="11386297" y="8732346"/>
              <a:ext cx="2562057" cy="3845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ar" sz="2800" spc="17" dirty="0">
                  <a:solidFill>
                    <a:srgbClr val="231F20"/>
                  </a:solidFill>
                  <a:latin typeface="Avenir"/>
                </a:rPr>
                <a:t>5%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BD7B7DB-7C95-FF7D-2900-70506969855E}"/>
                </a:ext>
              </a:extLst>
            </p:cNvPr>
            <p:cNvSpPr txBox="1"/>
            <p:nvPr/>
          </p:nvSpPr>
          <p:spPr>
            <a:xfrm>
              <a:off x="3385297" y="9602189"/>
              <a:ext cx="1311115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1400" dirty="0"/>
                <a:t>ملاحظة: المبالغ المرجعية مُعبر عنها باليورو. أما المبلغ المدفوع بالأوقية فيعتمد على سعر الصرف الشهري للمفوضية الأوروبية</a:t>
              </a:r>
              <a:endPara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ar-SA" sz="1400" dirty="0"/>
                <a:t>، وقت إطلاق دعوة المشاريع، وهذا هو السعر الذي يجب على المنظمات المُقدمة للمقترحات الرجوع إل</a:t>
              </a:r>
              <a:r>
                <a:rPr lang="ar-SA" sz="1400" kern="100" dirty="0">
                  <a:latin typeface="Aptos" panose="020B0004020202020204" pitchFamily="34" charset="0"/>
                  <a:cs typeface="Arial" panose="020B0604020202020204" pitchFamily="34" charset="0"/>
                </a:rPr>
                <a:t>يه</a:t>
              </a:r>
              <a:r>
                <a:rPr lang="ar-SA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 </a:t>
              </a:r>
              <a:r>
                <a: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400" kern="100" dirty="0" err="1">
                  <a:latin typeface="Aptos" panose="020B0004020202020204" pitchFamily="34" charset="0"/>
                  <a:cs typeface="Arial" panose="020B0604020202020204" pitchFamily="34" charset="0"/>
                </a:rPr>
                <a:t>Infoeuro</a:t>
              </a:r>
              <a:r>
                <a:rPr lang="fr-FR" sz="1400" kern="100" dirty="0">
                  <a:latin typeface="Aptos" panose="020B00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79093"/>
            <a:ext cx="16626117" cy="668132"/>
          </a:xfrm>
          <a:prstGeom prst="rect">
            <a:avLst/>
          </a:prstGeom>
        </p:spPr>
        <p:txBody>
          <a:bodyPr vert="horz" wrap="square" lIns="0" tIns="26670" rIns="0" bIns="0" rtlCol="0" anchor="ctr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spc="24" dirty="0">
                <a:solidFill>
                  <a:schemeClr val="accent2"/>
                </a:solidFill>
                <a:latin typeface="Avenir Bold"/>
                <a:ea typeface="+mn-ea"/>
                <a:cs typeface="+mn-cs"/>
              </a:rPr>
              <a:t>ما هي معايير الاختيار التعزيز؟</a:t>
            </a:r>
            <a:endParaRPr lang="en-US" sz="6600" spc="24" dirty="0">
              <a:solidFill>
                <a:srgbClr val="FFFFFF"/>
              </a:solidFill>
              <a:latin typeface="Avenir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945" y="3781777"/>
            <a:ext cx="15046350" cy="11592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70"/>
              </a:spcBef>
              <a:buFont typeface="Arial MT"/>
              <a:buChar char="•"/>
            </a:pPr>
            <a:endParaRPr sz="2400" dirty="0">
              <a:latin typeface="Avenir Book" panose="02000503020000020003" pitchFamily="2" charset="0"/>
              <a:cs typeface="Arial MT"/>
            </a:endParaRPr>
          </a:p>
          <a:p>
            <a:pPr>
              <a:spcBef>
                <a:spcPts val="70"/>
              </a:spcBef>
              <a:buFont typeface="Arial MT"/>
              <a:buChar char="•"/>
            </a:pPr>
            <a:endParaRPr sz="2400" dirty="0">
              <a:latin typeface="Avenir Book" panose="02000503020000020003" pitchFamily="2" charset="0"/>
              <a:cs typeface="Arial"/>
            </a:endParaRPr>
          </a:p>
          <a:p>
            <a:pPr>
              <a:spcBef>
                <a:spcPts val="70"/>
              </a:spcBef>
              <a:buFont typeface="Arial MT"/>
              <a:buChar char="•"/>
            </a:pPr>
            <a:endParaRPr sz="2400" dirty="0">
              <a:latin typeface="Avenir Book" panose="02000503020000020003" pitchFamily="2" charset="0"/>
              <a:cs typeface="Arial M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54EBBF-AFE4-59EB-495B-BCFF821C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85754" y="4511789"/>
            <a:ext cx="10972800" cy="126341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5989786-A7E2-221F-B80A-508DD46BA831}"/>
              </a:ext>
            </a:extLst>
          </p:cNvPr>
          <p:cNvGrpSpPr/>
          <p:nvPr/>
        </p:nvGrpSpPr>
        <p:grpSpPr>
          <a:xfrm>
            <a:off x="3453547" y="2373458"/>
            <a:ext cx="13563600" cy="617971"/>
            <a:chOff x="460043" y="3533529"/>
            <a:chExt cx="17460444" cy="6179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DD02F-D71F-A5C7-4721-DD7DAE06BD64}"/>
                </a:ext>
              </a:extLst>
            </p:cNvPr>
            <p:cNvSpPr/>
            <p:nvPr/>
          </p:nvSpPr>
          <p:spPr>
            <a:xfrm>
              <a:off x="2791510" y="3533529"/>
              <a:ext cx="14272046" cy="545767"/>
            </a:xfrm>
            <a:custGeom>
              <a:avLst/>
              <a:gdLst>
                <a:gd name="connsiteX0" fmla="*/ 0 w 14272046"/>
                <a:gd name="connsiteY0" fmla="*/ 0 h 545767"/>
                <a:gd name="connsiteX1" fmla="*/ 536901 w 14272046"/>
                <a:gd name="connsiteY1" fmla="*/ 0 h 545767"/>
                <a:gd name="connsiteX2" fmla="*/ 1216522 w 14272046"/>
                <a:gd name="connsiteY2" fmla="*/ 0 h 545767"/>
                <a:gd name="connsiteX3" fmla="*/ 2038864 w 14272046"/>
                <a:gd name="connsiteY3" fmla="*/ 0 h 545767"/>
                <a:gd name="connsiteX4" fmla="*/ 2861205 w 14272046"/>
                <a:gd name="connsiteY4" fmla="*/ 0 h 545767"/>
                <a:gd name="connsiteX5" fmla="*/ 3683547 w 14272046"/>
                <a:gd name="connsiteY5" fmla="*/ 0 h 545767"/>
                <a:gd name="connsiteX6" fmla="*/ 4648609 w 14272046"/>
                <a:gd name="connsiteY6" fmla="*/ 0 h 545767"/>
                <a:gd name="connsiteX7" fmla="*/ 5328231 w 14272046"/>
                <a:gd name="connsiteY7" fmla="*/ 0 h 545767"/>
                <a:gd name="connsiteX8" fmla="*/ 6150572 w 14272046"/>
                <a:gd name="connsiteY8" fmla="*/ 0 h 545767"/>
                <a:gd name="connsiteX9" fmla="*/ 6830193 w 14272046"/>
                <a:gd name="connsiteY9" fmla="*/ 0 h 545767"/>
                <a:gd name="connsiteX10" fmla="*/ 7509815 w 14272046"/>
                <a:gd name="connsiteY10" fmla="*/ 0 h 545767"/>
                <a:gd name="connsiteX11" fmla="*/ 8189436 w 14272046"/>
                <a:gd name="connsiteY11" fmla="*/ 0 h 545767"/>
                <a:gd name="connsiteX12" fmla="*/ 8440896 w 14272046"/>
                <a:gd name="connsiteY12" fmla="*/ 0 h 545767"/>
                <a:gd name="connsiteX13" fmla="*/ 9263237 w 14272046"/>
                <a:gd name="connsiteY13" fmla="*/ 0 h 545767"/>
                <a:gd name="connsiteX14" fmla="*/ 9514697 w 14272046"/>
                <a:gd name="connsiteY14" fmla="*/ 0 h 545767"/>
                <a:gd name="connsiteX15" fmla="*/ 10194319 w 14272046"/>
                <a:gd name="connsiteY15" fmla="*/ 0 h 545767"/>
                <a:gd name="connsiteX16" fmla="*/ 11159381 w 14272046"/>
                <a:gd name="connsiteY16" fmla="*/ 0 h 545767"/>
                <a:gd name="connsiteX17" fmla="*/ 12124443 w 14272046"/>
                <a:gd name="connsiteY17" fmla="*/ 0 h 545767"/>
                <a:gd name="connsiteX18" fmla="*/ 12946785 w 14272046"/>
                <a:gd name="connsiteY18" fmla="*/ 0 h 545767"/>
                <a:gd name="connsiteX19" fmla="*/ 13483685 w 14272046"/>
                <a:gd name="connsiteY19" fmla="*/ 0 h 545767"/>
                <a:gd name="connsiteX20" fmla="*/ 14272046 w 14272046"/>
                <a:gd name="connsiteY20" fmla="*/ 0 h 545767"/>
                <a:gd name="connsiteX21" fmla="*/ 14272046 w 14272046"/>
                <a:gd name="connsiteY21" fmla="*/ 545767 h 545767"/>
                <a:gd name="connsiteX22" fmla="*/ 13592425 w 14272046"/>
                <a:gd name="connsiteY22" fmla="*/ 545767 h 545767"/>
                <a:gd name="connsiteX23" fmla="*/ 12627363 w 14272046"/>
                <a:gd name="connsiteY23" fmla="*/ 545767 h 545767"/>
                <a:gd name="connsiteX24" fmla="*/ 11947741 w 14272046"/>
                <a:gd name="connsiteY24" fmla="*/ 545767 h 545767"/>
                <a:gd name="connsiteX25" fmla="*/ 10982679 w 14272046"/>
                <a:gd name="connsiteY25" fmla="*/ 545767 h 545767"/>
                <a:gd name="connsiteX26" fmla="*/ 10303058 w 14272046"/>
                <a:gd name="connsiteY26" fmla="*/ 545767 h 545767"/>
                <a:gd name="connsiteX27" fmla="*/ 9480716 w 14272046"/>
                <a:gd name="connsiteY27" fmla="*/ 545767 h 545767"/>
                <a:gd name="connsiteX28" fmla="*/ 9229256 w 14272046"/>
                <a:gd name="connsiteY28" fmla="*/ 545767 h 545767"/>
                <a:gd name="connsiteX29" fmla="*/ 8264194 w 14272046"/>
                <a:gd name="connsiteY29" fmla="*/ 545767 h 545767"/>
                <a:gd name="connsiteX30" fmla="*/ 7727293 w 14272046"/>
                <a:gd name="connsiteY30" fmla="*/ 545767 h 545767"/>
                <a:gd name="connsiteX31" fmla="*/ 6904952 w 14272046"/>
                <a:gd name="connsiteY31" fmla="*/ 545767 h 545767"/>
                <a:gd name="connsiteX32" fmla="*/ 6653492 w 14272046"/>
                <a:gd name="connsiteY32" fmla="*/ 545767 h 545767"/>
                <a:gd name="connsiteX33" fmla="*/ 5688430 w 14272046"/>
                <a:gd name="connsiteY33" fmla="*/ 545767 h 545767"/>
                <a:gd name="connsiteX34" fmla="*/ 5151529 w 14272046"/>
                <a:gd name="connsiteY34" fmla="*/ 545767 h 545767"/>
                <a:gd name="connsiteX35" fmla="*/ 4471908 w 14272046"/>
                <a:gd name="connsiteY35" fmla="*/ 545767 h 545767"/>
                <a:gd name="connsiteX36" fmla="*/ 4077727 w 14272046"/>
                <a:gd name="connsiteY36" fmla="*/ 545767 h 545767"/>
                <a:gd name="connsiteX37" fmla="*/ 3255386 w 14272046"/>
                <a:gd name="connsiteY37" fmla="*/ 545767 h 545767"/>
                <a:gd name="connsiteX38" fmla="*/ 2290324 w 14272046"/>
                <a:gd name="connsiteY38" fmla="*/ 545767 h 545767"/>
                <a:gd name="connsiteX39" fmla="*/ 1753423 w 14272046"/>
                <a:gd name="connsiteY39" fmla="*/ 545767 h 545767"/>
                <a:gd name="connsiteX40" fmla="*/ 788361 w 14272046"/>
                <a:gd name="connsiteY40" fmla="*/ 545767 h 545767"/>
                <a:gd name="connsiteX41" fmla="*/ 0 w 14272046"/>
                <a:gd name="connsiteY41" fmla="*/ 545767 h 545767"/>
                <a:gd name="connsiteX42" fmla="*/ 0 w 14272046"/>
                <a:gd name="connsiteY42" fmla="*/ 0 h 54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272046" h="545767" fill="none" extrusionOk="0">
                  <a:moveTo>
                    <a:pt x="0" y="0"/>
                  </a:moveTo>
                  <a:cubicBezTo>
                    <a:pt x="152392" y="-7961"/>
                    <a:pt x="320921" y="18240"/>
                    <a:pt x="536901" y="0"/>
                  </a:cubicBezTo>
                  <a:cubicBezTo>
                    <a:pt x="752881" y="-18240"/>
                    <a:pt x="1028708" y="14459"/>
                    <a:pt x="1216522" y="0"/>
                  </a:cubicBezTo>
                  <a:cubicBezTo>
                    <a:pt x="1404336" y="-14459"/>
                    <a:pt x="1806606" y="14996"/>
                    <a:pt x="2038864" y="0"/>
                  </a:cubicBezTo>
                  <a:cubicBezTo>
                    <a:pt x="2271122" y="-14996"/>
                    <a:pt x="2641378" y="21575"/>
                    <a:pt x="2861205" y="0"/>
                  </a:cubicBezTo>
                  <a:cubicBezTo>
                    <a:pt x="3081032" y="-21575"/>
                    <a:pt x="3352909" y="18963"/>
                    <a:pt x="3683547" y="0"/>
                  </a:cubicBezTo>
                  <a:cubicBezTo>
                    <a:pt x="4014185" y="-18963"/>
                    <a:pt x="4312930" y="-34644"/>
                    <a:pt x="4648609" y="0"/>
                  </a:cubicBezTo>
                  <a:cubicBezTo>
                    <a:pt x="4984288" y="34644"/>
                    <a:pt x="5148599" y="-25242"/>
                    <a:pt x="5328231" y="0"/>
                  </a:cubicBezTo>
                  <a:cubicBezTo>
                    <a:pt x="5507863" y="25242"/>
                    <a:pt x="5775068" y="32247"/>
                    <a:pt x="6150572" y="0"/>
                  </a:cubicBezTo>
                  <a:cubicBezTo>
                    <a:pt x="6526076" y="-32247"/>
                    <a:pt x="6646279" y="-1992"/>
                    <a:pt x="6830193" y="0"/>
                  </a:cubicBezTo>
                  <a:cubicBezTo>
                    <a:pt x="7014107" y="1992"/>
                    <a:pt x="7172987" y="28417"/>
                    <a:pt x="7509815" y="0"/>
                  </a:cubicBezTo>
                  <a:cubicBezTo>
                    <a:pt x="7846643" y="-28417"/>
                    <a:pt x="8046158" y="-1664"/>
                    <a:pt x="8189436" y="0"/>
                  </a:cubicBezTo>
                  <a:cubicBezTo>
                    <a:pt x="8332714" y="1664"/>
                    <a:pt x="8377033" y="-8458"/>
                    <a:pt x="8440896" y="0"/>
                  </a:cubicBezTo>
                  <a:cubicBezTo>
                    <a:pt x="8504759" y="8458"/>
                    <a:pt x="8908114" y="-29181"/>
                    <a:pt x="9263237" y="0"/>
                  </a:cubicBezTo>
                  <a:cubicBezTo>
                    <a:pt x="9618360" y="29181"/>
                    <a:pt x="9428764" y="4978"/>
                    <a:pt x="9514697" y="0"/>
                  </a:cubicBezTo>
                  <a:cubicBezTo>
                    <a:pt x="9600630" y="-4978"/>
                    <a:pt x="10039236" y="-1425"/>
                    <a:pt x="10194319" y="0"/>
                  </a:cubicBezTo>
                  <a:cubicBezTo>
                    <a:pt x="10349402" y="1425"/>
                    <a:pt x="10856629" y="-46368"/>
                    <a:pt x="11159381" y="0"/>
                  </a:cubicBezTo>
                  <a:cubicBezTo>
                    <a:pt x="11462133" y="46368"/>
                    <a:pt x="11842610" y="-4797"/>
                    <a:pt x="12124443" y="0"/>
                  </a:cubicBezTo>
                  <a:cubicBezTo>
                    <a:pt x="12406276" y="4797"/>
                    <a:pt x="12726731" y="7321"/>
                    <a:pt x="12946785" y="0"/>
                  </a:cubicBezTo>
                  <a:cubicBezTo>
                    <a:pt x="13166839" y="-7321"/>
                    <a:pt x="13273921" y="-23190"/>
                    <a:pt x="13483685" y="0"/>
                  </a:cubicBezTo>
                  <a:cubicBezTo>
                    <a:pt x="13693449" y="23190"/>
                    <a:pt x="14086443" y="-12342"/>
                    <a:pt x="14272046" y="0"/>
                  </a:cubicBezTo>
                  <a:cubicBezTo>
                    <a:pt x="14262598" y="258128"/>
                    <a:pt x="14297647" y="401048"/>
                    <a:pt x="14272046" y="545767"/>
                  </a:cubicBezTo>
                  <a:cubicBezTo>
                    <a:pt x="14012341" y="519404"/>
                    <a:pt x="13786780" y="523929"/>
                    <a:pt x="13592425" y="545767"/>
                  </a:cubicBezTo>
                  <a:cubicBezTo>
                    <a:pt x="13398070" y="567605"/>
                    <a:pt x="13045976" y="526689"/>
                    <a:pt x="12627363" y="545767"/>
                  </a:cubicBezTo>
                  <a:cubicBezTo>
                    <a:pt x="12208750" y="564845"/>
                    <a:pt x="12193817" y="559407"/>
                    <a:pt x="11947741" y="545767"/>
                  </a:cubicBezTo>
                  <a:cubicBezTo>
                    <a:pt x="11701665" y="532127"/>
                    <a:pt x="11444486" y="593025"/>
                    <a:pt x="10982679" y="545767"/>
                  </a:cubicBezTo>
                  <a:cubicBezTo>
                    <a:pt x="10520872" y="498509"/>
                    <a:pt x="10607163" y="570274"/>
                    <a:pt x="10303058" y="545767"/>
                  </a:cubicBezTo>
                  <a:cubicBezTo>
                    <a:pt x="9998953" y="521260"/>
                    <a:pt x="9681697" y="571117"/>
                    <a:pt x="9480716" y="545767"/>
                  </a:cubicBezTo>
                  <a:cubicBezTo>
                    <a:pt x="9279735" y="520417"/>
                    <a:pt x="9349620" y="545823"/>
                    <a:pt x="9229256" y="545767"/>
                  </a:cubicBezTo>
                  <a:cubicBezTo>
                    <a:pt x="9108892" y="545711"/>
                    <a:pt x="8528160" y="515550"/>
                    <a:pt x="8264194" y="545767"/>
                  </a:cubicBezTo>
                  <a:cubicBezTo>
                    <a:pt x="8000228" y="575984"/>
                    <a:pt x="7892232" y="547434"/>
                    <a:pt x="7727293" y="545767"/>
                  </a:cubicBezTo>
                  <a:cubicBezTo>
                    <a:pt x="7562354" y="544100"/>
                    <a:pt x="7277501" y="547463"/>
                    <a:pt x="6904952" y="545767"/>
                  </a:cubicBezTo>
                  <a:cubicBezTo>
                    <a:pt x="6532403" y="544071"/>
                    <a:pt x="6746610" y="556161"/>
                    <a:pt x="6653492" y="545767"/>
                  </a:cubicBezTo>
                  <a:cubicBezTo>
                    <a:pt x="6560374" y="535373"/>
                    <a:pt x="5931708" y="558958"/>
                    <a:pt x="5688430" y="545767"/>
                  </a:cubicBezTo>
                  <a:cubicBezTo>
                    <a:pt x="5445152" y="532576"/>
                    <a:pt x="5407606" y="537924"/>
                    <a:pt x="5151529" y="545767"/>
                  </a:cubicBezTo>
                  <a:cubicBezTo>
                    <a:pt x="4895452" y="553610"/>
                    <a:pt x="4774067" y="537518"/>
                    <a:pt x="4471908" y="545767"/>
                  </a:cubicBezTo>
                  <a:cubicBezTo>
                    <a:pt x="4169749" y="554016"/>
                    <a:pt x="4243692" y="535288"/>
                    <a:pt x="4077727" y="545767"/>
                  </a:cubicBezTo>
                  <a:cubicBezTo>
                    <a:pt x="3911762" y="556246"/>
                    <a:pt x="3655500" y="562406"/>
                    <a:pt x="3255386" y="545767"/>
                  </a:cubicBezTo>
                  <a:cubicBezTo>
                    <a:pt x="2855272" y="529128"/>
                    <a:pt x="2764340" y="590759"/>
                    <a:pt x="2290324" y="545767"/>
                  </a:cubicBezTo>
                  <a:cubicBezTo>
                    <a:pt x="1816308" y="500775"/>
                    <a:pt x="1903743" y="540254"/>
                    <a:pt x="1753423" y="545767"/>
                  </a:cubicBezTo>
                  <a:cubicBezTo>
                    <a:pt x="1603103" y="551280"/>
                    <a:pt x="1123263" y="557029"/>
                    <a:pt x="788361" y="545767"/>
                  </a:cubicBezTo>
                  <a:cubicBezTo>
                    <a:pt x="453459" y="534505"/>
                    <a:pt x="296758" y="557403"/>
                    <a:pt x="0" y="545767"/>
                  </a:cubicBezTo>
                  <a:cubicBezTo>
                    <a:pt x="-8899" y="401850"/>
                    <a:pt x="24550" y="176185"/>
                    <a:pt x="0" y="0"/>
                  </a:cubicBezTo>
                  <a:close/>
                </a:path>
                <a:path w="14272046" h="545767" stroke="0" extrusionOk="0">
                  <a:moveTo>
                    <a:pt x="0" y="0"/>
                  </a:moveTo>
                  <a:cubicBezTo>
                    <a:pt x="197735" y="2228"/>
                    <a:pt x="331111" y="5705"/>
                    <a:pt x="536901" y="0"/>
                  </a:cubicBezTo>
                  <a:cubicBezTo>
                    <a:pt x="742691" y="-5705"/>
                    <a:pt x="724843" y="4694"/>
                    <a:pt x="788361" y="0"/>
                  </a:cubicBezTo>
                  <a:cubicBezTo>
                    <a:pt x="851879" y="-4694"/>
                    <a:pt x="1296167" y="17064"/>
                    <a:pt x="1753423" y="0"/>
                  </a:cubicBezTo>
                  <a:cubicBezTo>
                    <a:pt x="2210679" y="-17064"/>
                    <a:pt x="2076378" y="-21362"/>
                    <a:pt x="2290324" y="0"/>
                  </a:cubicBezTo>
                  <a:cubicBezTo>
                    <a:pt x="2504270" y="21362"/>
                    <a:pt x="2585083" y="-1942"/>
                    <a:pt x="2827224" y="0"/>
                  </a:cubicBezTo>
                  <a:cubicBezTo>
                    <a:pt x="3069365" y="1942"/>
                    <a:pt x="3489787" y="-11673"/>
                    <a:pt x="3792287" y="0"/>
                  </a:cubicBezTo>
                  <a:cubicBezTo>
                    <a:pt x="4094787" y="11673"/>
                    <a:pt x="4002793" y="-13868"/>
                    <a:pt x="4186467" y="0"/>
                  </a:cubicBezTo>
                  <a:cubicBezTo>
                    <a:pt x="4370141" y="13868"/>
                    <a:pt x="4937203" y="-21415"/>
                    <a:pt x="5151529" y="0"/>
                  </a:cubicBezTo>
                  <a:cubicBezTo>
                    <a:pt x="5365855" y="21415"/>
                    <a:pt x="5892062" y="-24432"/>
                    <a:pt x="6116591" y="0"/>
                  </a:cubicBezTo>
                  <a:cubicBezTo>
                    <a:pt x="6341120" y="24432"/>
                    <a:pt x="6534235" y="-14929"/>
                    <a:pt x="6796212" y="0"/>
                  </a:cubicBezTo>
                  <a:cubicBezTo>
                    <a:pt x="7058189" y="14929"/>
                    <a:pt x="7315514" y="35654"/>
                    <a:pt x="7761275" y="0"/>
                  </a:cubicBezTo>
                  <a:cubicBezTo>
                    <a:pt x="8207036" y="-35654"/>
                    <a:pt x="8159576" y="16489"/>
                    <a:pt x="8298175" y="0"/>
                  </a:cubicBezTo>
                  <a:cubicBezTo>
                    <a:pt x="8436774" y="-16489"/>
                    <a:pt x="8640265" y="22992"/>
                    <a:pt x="8835076" y="0"/>
                  </a:cubicBezTo>
                  <a:cubicBezTo>
                    <a:pt x="9029887" y="-22992"/>
                    <a:pt x="9383238" y="-17562"/>
                    <a:pt x="9657418" y="0"/>
                  </a:cubicBezTo>
                  <a:cubicBezTo>
                    <a:pt x="9931598" y="17562"/>
                    <a:pt x="9994361" y="-2826"/>
                    <a:pt x="10194319" y="0"/>
                  </a:cubicBezTo>
                  <a:cubicBezTo>
                    <a:pt x="10394277" y="2826"/>
                    <a:pt x="10909056" y="-10654"/>
                    <a:pt x="11159381" y="0"/>
                  </a:cubicBezTo>
                  <a:cubicBezTo>
                    <a:pt x="11409706" y="10654"/>
                    <a:pt x="11770615" y="-17617"/>
                    <a:pt x="12124443" y="0"/>
                  </a:cubicBezTo>
                  <a:cubicBezTo>
                    <a:pt x="12478271" y="17617"/>
                    <a:pt x="12653867" y="17768"/>
                    <a:pt x="12804064" y="0"/>
                  </a:cubicBezTo>
                  <a:cubicBezTo>
                    <a:pt x="12954261" y="-17768"/>
                    <a:pt x="13133538" y="18404"/>
                    <a:pt x="13340965" y="0"/>
                  </a:cubicBezTo>
                  <a:cubicBezTo>
                    <a:pt x="13548392" y="-18404"/>
                    <a:pt x="13532093" y="945"/>
                    <a:pt x="13592425" y="0"/>
                  </a:cubicBezTo>
                  <a:cubicBezTo>
                    <a:pt x="13652757" y="-945"/>
                    <a:pt x="13949134" y="32277"/>
                    <a:pt x="14272046" y="0"/>
                  </a:cubicBezTo>
                  <a:cubicBezTo>
                    <a:pt x="14272124" y="226232"/>
                    <a:pt x="14261068" y="407414"/>
                    <a:pt x="14272046" y="545767"/>
                  </a:cubicBezTo>
                  <a:cubicBezTo>
                    <a:pt x="14022854" y="546026"/>
                    <a:pt x="13904766" y="525664"/>
                    <a:pt x="13735145" y="545767"/>
                  </a:cubicBezTo>
                  <a:cubicBezTo>
                    <a:pt x="13565524" y="565870"/>
                    <a:pt x="13212133" y="541697"/>
                    <a:pt x="13055524" y="545767"/>
                  </a:cubicBezTo>
                  <a:cubicBezTo>
                    <a:pt x="12898915" y="549837"/>
                    <a:pt x="12908047" y="552322"/>
                    <a:pt x="12804064" y="545767"/>
                  </a:cubicBezTo>
                  <a:cubicBezTo>
                    <a:pt x="12700081" y="539212"/>
                    <a:pt x="12621399" y="550090"/>
                    <a:pt x="12552604" y="545767"/>
                  </a:cubicBezTo>
                  <a:cubicBezTo>
                    <a:pt x="12483809" y="541444"/>
                    <a:pt x="12094516" y="539155"/>
                    <a:pt x="11872983" y="545767"/>
                  </a:cubicBezTo>
                  <a:cubicBezTo>
                    <a:pt x="11651450" y="552379"/>
                    <a:pt x="11562279" y="528467"/>
                    <a:pt x="11478803" y="545767"/>
                  </a:cubicBezTo>
                  <a:cubicBezTo>
                    <a:pt x="11395327" y="563067"/>
                    <a:pt x="11050534" y="569930"/>
                    <a:pt x="10656461" y="545767"/>
                  </a:cubicBezTo>
                  <a:cubicBezTo>
                    <a:pt x="10262388" y="521604"/>
                    <a:pt x="10457480" y="526920"/>
                    <a:pt x="10262281" y="545767"/>
                  </a:cubicBezTo>
                  <a:cubicBezTo>
                    <a:pt x="10067082" y="564614"/>
                    <a:pt x="9770098" y="550679"/>
                    <a:pt x="9439939" y="545767"/>
                  </a:cubicBezTo>
                  <a:cubicBezTo>
                    <a:pt x="9109780" y="540855"/>
                    <a:pt x="9280447" y="533664"/>
                    <a:pt x="9188479" y="545767"/>
                  </a:cubicBezTo>
                  <a:cubicBezTo>
                    <a:pt x="9096511" y="557870"/>
                    <a:pt x="8628581" y="585995"/>
                    <a:pt x="8366137" y="545767"/>
                  </a:cubicBezTo>
                  <a:cubicBezTo>
                    <a:pt x="8103693" y="505539"/>
                    <a:pt x="8072338" y="546954"/>
                    <a:pt x="7971957" y="545767"/>
                  </a:cubicBezTo>
                  <a:cubicBezTo>
                    <a:pt x="7871576" y="544580"/>
                    <a:pt x="7807977" y="533645"/>
                    <a:pt x="7720497" y="545767"/>
                  </a:cubicBezTo>
                  <a:cubicBezTo>
                    <a:pt x="7633017" y="557889"/>
                    <a:pt x="7517413" y="540516"/>
                    <a:pt x="7326317" y="545767"/>
                  </a:cubicBezTo>
                  <a:cubicBezTo>
                    <a:pt x="7135221" y="551018"/>
                    <a:pt x="6777749" y="572414"/>
                    <a:pt x="6503975" y="545767"/>
                  </a:cubicBezTo>
                  <a:cubicBezTo>
                    <a:pt x="6230201" y="519120"/>
                    <a:pt x="6272774" y="526181"/>
                    <a:pt x="6109795" y="545767"/>
                  </a:cubicBezTo>
                  <a:cubicBezTo>
                    <a:pt x="5946816" y="565353"/>
                    <a:pt x="5948554" y="544504"/>
                    <a:pt x="5858335" y="545767"/>
                  </a:cubicBezTo>
                  <a:cubicBezTo>
                    <a:pt x="5768116" y="547030"/>
                    <a:pt x="5582600" y="535180"/>
                    <a:pt x="5464155" y="545767"/>
                  </a:cubicBezTo>
                  <a:cubicBezTo>
                    <a:pt x="5345710" y="556354"/>
                    <a:pt x="5170059" y="521393"/>
                    <a:pt x="4927254" y="545767"/>
                  </a:cubicBezTo>
                  <a:cubicBezTo>
                    <a:pt x="4684449" y="570141"/>
                    <a:pt x="4483543" y="538932"/>
                    <a:pt x="4247633" y="545767"/>
                  </a:cubicBezTo>
                  <a:cubicBezTo>
                    <a:pt x="4011723" y="552602"/>
                    <a:pt x="3995199" y="552082"/>
                    <a:pt x="3853452" y="545767"/>
                  </a:cubicBezTo>
                  <a:cubicBezTo>
                    <a:pt x="3711705" y="539452"/>
                    <a:pt x="3237342" y="538272"/>
                    <a:pt x="2888390" y="545767"/>
                  </a:cubicBezTo>
                  <a:cubicBezTo>
                    <a:pt x="2539438" y="553262"/>
                    <a:pt x="2353820" y="572641"/>
                    <a:pt x="2208769" y="545767"/>
                  </a:cubicBezTo>
                  <a:cubicBezTo>
                    <a:pt x="2063718" y="518893"/>
                    <a:pt x="1485545" y="588755"/>
                    <a:pt x="1243707" y="545767"/>
                  </a:cubicBezTo>
                  <a:cubicBezTo>
                    <a:pt x="1001869" y="502779"/>
                    <a:pt x="393834" y="604459"/>
                    <a:pt x="0" y="545767"/>
                  </a:cubicBezTo>
                  <a:cubicBezTo>
                    <a:pt x="1972" y="376470"/>
                    <a:pt x="-10967" y="23061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DE2EE85-2BAF-2B81-AAF4-527E87D20B03}"/>
                </a:ext>
              </a:extLst>
            </p:cNvPr>
            <p:cNvSpPr txBox="1"/>
            <p:nvPr/>
          </p:nvSpPr>
          <p:spPr>
            <a:xfrm>
              <a:off x="460043" y="3566725"/>
              <a:ext cx="174604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5240" algn="ctr">
                <a:tabLst>
                  <a:tab pos="712470" algn="l"/>
                </a:tabLst>
              </a:pPr>
              <a:r>
                <a:rPr lang="ar-OM" sz="3200" dirty="0"/>
                <a:t>قدرة الامتصاص المالي للهيكل</a:t>
              </a:r>
              <a:endParaRPr lang="fr-FR" sz="4400" dirty="0">
                <a:latin typeface="Avenir "/>
                <a:cs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EED7B97-B52E-6B03-708E-AA1DA80578A7}"/>
              </a:ext>
            </a:extLst>
          </p:cNvPr>
          <p:cNvSpPr/>
          <p:nvPr/>
        </p:nvSpPr>
        <p:spPr>
          <a:xfrm>
            <a:off x="3046015" y="5019289"/>
            <a:ext cx="11829530" cy="461665"/>
          </a:xfrm>
          <a:custGeom>
            <a:avLst/>
            <a:gdLst>
              <a:gd name="connsiteX0" fmla="*/ 0 w 11829530"/>
              <a:gd name="connsiteY0" fmla="*/ 0 h 461665"/>
              <a:gd name="connsiteX1" fmla="*/ 340969 w 11829530"/>
              <a:gd name="connsiteY1" fmla="*/ 0 h 461665"/>
              <a:gd name="connsiteX2" fmla="*/ 1155119 w 11829530"/>
              <a:gd name="connsiteY2" fmla="*/ 0 h 461665"/>
              <a:gd name="connsiteX3" fmla="*/ 1496088 w 11829530"/>
              <a:gd name="connsiteY3" fmla="*/ 0 h 461665"/>
              <a:gd name="connsiteX4" fmla="*/ 1837056 w 11829530"/>
              <a:gd name="connsiteY4" fmla="*/ 0 h 461665"/>
              <a:gd name="connsiteX5" fmla="*/ 2769502 w 11829530"/>
              <a:gd name="connsiteY5" fmla="*/ 0 h 461665"/>
              <a:gd name="connsiteX6" fmla="*/ 3465356 w 11829530"/>
              <a:gd name="connsiteY6" fmla="*/ 0 h 461665"/>
              <a:gd name="connsiteX7" fmla="*/ 3806325 w 11829530"/>
              <a:gd name="connsiteY7" fmla="*/ 0 h 461665"/>
              <a:gd name="connsiteX8" fmla="*/ 4502180 w 11829530"/>
              <a:gd name="connsiteY8" fmla="*/ 0 h 461665"/>
              <a:gd name="connsiteX9" fmla="*/ 5434625 w 11829530"/>
              <a:gd name="connsiteY9" fmla="*/ 0 h 461665"/>
              <a:gd name="connsiteX10" fmla="*/ 6012185 w 11829530"/>
              <a:gd name="connsiteY10" fmla="*/ 0 h 461665"/>
              <a:gd name="connsiteX11" fmla="*/ 6589744 w 11829530"/>
              <a:gd name="connsiteY11" fmla="*/ 0 h 461665"/>
              <a:gd name="connsiteX12" fmla="*/ 7285599 w 11829530"/>
              <a:gd name="connsiteY12" fmla="*/ 0 h 461665"/>
              <a:gd name="connsiteX13" fmla="*/ 8099749 w 11829530"/>
              <a:gd name="connsiteY13" fmla="*/ 0 h 461665"/>
              <a:gd name="connsiteX14" fmla="*/ 8913899 w 11829530"/>
              <a:gd name="connsiteY14" fmla="*/ 0 h 461665"/>
              <a:gd name="connsiteX15" fmla="*/ 9728049 w 11829530"/>
              <a:gd name="connsiteY15" fmla="*/ 0 h 461665"/>
              <a:gd name="connsiteX16" fmla="*/ 10660494 w 11829530"/>
              <a:gd name="connsiteY16" fmla="*/ 0 h 461665"/>
              <a:gd name="connsiteX17" fmla="*/ 11829530 w 11829530"/>
              <a:gd name="connsiteY17" fmla="*/ 0 h 461665"/>
              <a:gd name="connsiteX18" fmla="*/ 11829530 w 11829530"/>
              <a:gd name="connsiteY18" fmla="*/ 461665 h 461665"/>
              <a:gd name="connsiteX19" fmla="*/ 11015380 w 11829530"/>
              <a:gd name="connsiteY19" fmla="*/ 461665 h 461665"/>
              <a:gd name="connsiteX20" fmla="*/ 10674411 w 11829530"/>
              <a:gd name="connsiteY20" fmla="*/ 461665 h 461665"/>
              <a:gd name="connsiteX21" fmla="*/ 9978556 w 11829530"/>
              <a:gd name="connsiteY21" fmla="*/ 461665 h 461665"/>
              <a:gd name="connsiteX22" fmla="*/ 9400997 w 11829530"/>
              <a:gd name="connsiteY22" fmla="*/ 461665 h 461665"/>
              <a:gd name="connsiteX23" fmla="*/ 8823438 w 11829530"/>
              <a:gd name="connsiteY23" fmla="*/ 461665 h 461665"/>
              <a:gd name="connsiteX24" fmla="*/ 8245878 w 11829530"/>
              <a:gd name="connsiteY24" fmla="*/ 461665 h 461665"/>
              <a:gd name="connsiteX25" fmla="*/ 7668319 w 11829530"/>
              <a:gd name="connsiteY25" fmla="*/ 461665 h 461665"/>
              <a:gd name="connsiteX26" fmla="*/ 6854169 w 11829530"/>
              <a:gd name="connsiteY26" fmla="*/ 461665 h 461665"/>
              <a:gd name="connsiteX27" fmla="*/ 6158314 w 11829530"/>
              <a:gd name="connsiteY27" fmla="*/ 461665 h 461665"/>
              <a:gd name="connsiteX28" fmla="*/ 5817345 w 11829530"/>
              <a:gd name="connsiteY28" fmla="*/ 461665 h 461665"/>
              <a:gd name="connsiteX29" fmla="*/ 5239786 w 11829530"/>
              <a:gd name="connsiteY29" fmla="*/ 461665 h 461665"/>
              <a:gd name="connsiteX30" fmla="*/ 4425636 w 11829530"/>
              <a:gd name="connsiteY30" fmla="*/ 461665 h 461665"/>
              <a:gd name="connsiteX31" fmla="*/ 3966372 w 11829530"/>
              <a:gd name="connsiteY31" fmla="*/ 461665 h 461665"/>
              <a:gd name="connsiteX32" fmla="*/ 3033927 w 11829530"/>
              <a:gd name="connsiteY32" fmla="*/ 461665 h 461665"/>
              <a:gd name="connsiteX33" fmla="*/ 2101481 w 11829530"/>
              <a:gd name="connsiteY33" fmla="*/ 461665 h 461665"/>
              <a:gd name="connsiteX34" fmla="*/ 1405627 w 11829530"/>
              <a:gd name="connsiteY34" fmla="*/ 461665 h 461665"/>
              <a:gd name="connsiteX35" fmla="*/ 0 w 11829530"/>
              <a:gd name="connsiteY35" fmla="*/ 461665 h 461665"/>
              <a:gd name="connsiteX36" fmla="*/ 0 w 11829530"/>
              <a:gd name="connsiteY3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829530" h="461665" fill="none" extrusionOk="0">
                <a:moveTo>
                  <a:pt x="0" y="0"/>
                </a:moveTo>
                <a:cubicBezTo>
                  <a:pt x="85071" y="6049"/>
                  <a:pt x="267928" y="-9506"/>
                  <a:pt x="340969" y="0"/>
                </a:cubicBezTo>
                <a:cubicBezTo>
                  <a:pt x="414010" y="9506"/>
                  <a:pt x="817966" y="17676"/>
                  <a:pt x="1155119" y="0"/>
                </a:cubicBezTo>
                <a:cubicBezTo>
                  <a:pt x="1492272" y="-17676"/>
                  <a:pt x="1379806" y="-423"/>
                  <a:pt x="1496088" y="0"/>
                </a:cubicBezTo>
                <a:cubicBezTo>
                  <a:pt x="1612370" y="423"/>
                  <a:pt x="1767753" y="5788"/>
                  <a:pt x="1837056" y="0"/>
                </a:cubicBezTo>
                <a:cubicBezTo>
                  <a:pt x="1906359" y="-5788"/>
                  <a:pt x="2568514" y="-21976"/>
                  <a:pt x="2769502" y="0"/>
                </a:cubicBezTo>
                <a:cubicBezTo>
                  <a:pt x="2970490" y="21976"/>
                  <a:pt x="3146623" y="29883"/>
                  <a:pt x="3465356" y="0"/>
                </a:cubicBezTo>
                <a:cubicBezTo>
                  <a:pt x="3784089" y="-29883"/>
                  <a:pt x="3713638" y="-3463"/>
                  <a:pt x="3806325" y="0"/>
                </a:cubicBezTo>
                <a:cubicBezTo>
                  <a:pt x="3899012" y="3463"/>
                  <a:pt x="4214045" y="-17341"/>
                  <a:pt x="4502180" y="0"/>
                </a:cubicBezTo>
                <a:cubicBezTo>
                  <a:pt x="4790316" y="17341"/>
                  <a:pt x="4985658" y="-20101"/>
                  <a:pt x="5434625" y="0"/>
                </a:cubicBezTo>
                <a:cubicBezTo>
                  <a:pt x="5883592" y="20101"/>
                  <a:pt x="5742173" y="1747"/>
                  <a:pt x="6012185" y="0"/>
                </a:cubicBezTo>
                <a:cubicBezTo>
                  <a:pt x="6282197" y="-1747"/>
                  <a:pt x="6397782" y="-167"/>
                  <a:pt x="6589744" y="0"/>
                </a:cubicBezTo>
                <a:cubicBezTo>
                  <a:pt x="6781706" y="167"/>
                  <a:pt x="6950332" y="-15146"/>
                  <a:pt x="7285599" y="0"/>
                </a:cubicBezTo>
                <a:cubicBezTo>
                  <a:pt x="7620866" y="15146"/>
                  <a:pt x="7714695" y="-8673"/>
                  <a:pt x="8099749" y="0"/>
                </a:cubicBezTo>
                <a:cubicBezTo>
                  <a:pt x="8484803" y="8673"/>
                  <a:pt x="8548291" y="-36390"/>
                  <a:pt x="8913899" y="0"/>
                </a:cubicBezTo>
                <a:cubicBezTo>
                  <a:pt x="9279507" y="36390"/>
                  <a:pt x="9437118" y="-10306"/>
                  <a:pt x="9728049" y="0"/>
                </a:cubicBezTo>
                <a:cubicBezTo>
                  <a:pt x="10018980" y="10306"/>
                  <a:pt x="10241443" y="39465"/>
                  <a:pt x="10660494" y="0"/>
                </a:cubicBezTo>
                <a:cubicBezTo>
                  <a:pt x="11079546" y="-39465"/>
                  <a:pt x="11387057" y="-31550"/>
                  <a:pt x="11829530" y="0"/>
                </a:cubicBezTo>
                <a:cubicBezTo>
                  <a:pt x="11822340" y="115441"/>
                  <a:pt x="11841420" y="285789"/>
                  <a:pt x="11829530" y="461665"/>
                </a:cubicBezTo>
                <a:cubicBezTo>
                  <a:pt x="11628369" y="454787"/>
                  <a:pt x="11232574" y="448973"/>
                  <a:pt x="11015380" y="461665"/>
                </a:cubicBezTo>
                <a:cubicBezTo>
                  <a:pt x="10798186" y="474358"/>
                  <a:pt x="10829240" y="458902"/>
                  <a:pt x="10674411" y="461665"/>
                </a:cubicBezTo>
                <a:cubicBezTo>
                  <a:pt x="10519582" y="464428"/>
                  <a:pt x="10194628" y="434418"/>
                  <a:pt x="9978556" y="461665"/>
                </a:cubicBezTo>
                <a:cubicBezTo>
                  <a:pt x="9762484" y="488912"/>
                  <a:pt x="9526302" y="473996"/>
                  <a:pt x="9400997" y="461665"/>
                </a:cubicBezTo>
                <a:cubicBezTo>
                  <a:pt x="9275692" y="449334"/>
                  <a:pt x="8986198" y="434607"/>
                  <a:pt x="8823438" y="461665"/>
                </a:cubicBezTo>
                <a:cubicBezTo>
                  <a:pt x="8660678" y="488723"/>
                  <a:pt x="8518349" y="438818"/>
                  <a:pt x="8245878" y="461665"/>
                </a:cubicBezTo>
                <a:cubicBezTo>
                  <a:pt x="7973407" y="484512"/>
                  <a:pt x="7854778" y="454607"/>
                  <a:pt x="7668319" y="461665"/>
                </a:cubicBezTo>
                <a:cubicBezTo>
                  <a:pt x="7481860" y="468723"/>
                  <a:pt x="7245145" y="439734"/>
                  <a:pt x="6854169" y="461665"/>
                </a:cubicBezTo>
                <a:cubicBezTo>
                  <a:pt x="6463193" y="483597"/>
                  <a:pt x="6470895" y="487061"/>
                  <a:pt x="6158314" y="461665"/>
                </a:cubicBezTo>
                <a:cubicBezTo>
                  <a:pt x="5845734" y="436269"/>
                  <a:pt x="5929714" y="456300"/>
                  <a:pt x="5817345" y="461665"/>
                </a:cubicBezTo>
                <a:cubicBezTo>
                  <a:pt x="5704976" y="467030"/>
                  <a:pt x="5526160" y="471822"/>
                  <a:pt x="5239786" y="461665"/>
                </a:cubicBezTo>
                <a:cubicBezTo>
                  <a:pt x="4953412" y="451508"/>
                  <a:pt x="4740236" y="461803"/>
                  <a:pt x="4425636" y="461665"/>
                </a:cubicBezTo>
                <a:cubicBezTo>
                  <a:pt x="4111036" y="461528"/>
                  <a:pt x="4067356" y="466992"/>
                  <a:pt x="3966372" y="461665"/>
                </a:cubicBezTo>
                <a:cubicBezTo>
                  <a:pt x="3865388" y="456338"/>
                  <a:pt x="3325482" y="426732"/>
                  <a:pt x="3033927" y="461665"/>
                </a:cubicBezTo>
                <a:cubicBezTo>
                  <a:pt x="2742373" y="496598"/>
                  <a:pt x="2544579" y="429394"/>
                  <a:pt x="2101481" y="461665"/>
                </a:cubicBezTo>
                <a:cubicBezTo>
                  <a:pt x="1658383" y="493936"/>
                  <a:pt x="1556261" y="493675"/>
                  <a:pt x="1405627" y="461665"/>
                </a:cubicBezTo>
                <a:cubicBezTo>
                  <a:pt x="1254993" y="429655"/>
                  <a:pt x="694972" y="452075"/>
                  <a:pt x="0" y="461665"/>
                </a:cubicBezTo>
                <a:cubicBezTo>
                  <a:pt x="19205" y="259305"/>
                  <a:pt x="-17934" y="114483"/>
                  <a:pt x="0" y="0"/>
                </a:cubicBezTo>
                <a:close/>
              </a:path>
              <a:path w="11829530" h="461665" stroke="0" extrusionOk="0">
                <a:moveTo>
                  <a:pt x="0" y="0"/>
                </a:moveTo>
                <a:cubicBezTo>
                  <a:pt x="156248" y="490"/>
                  <a:pt x="305133" y="23702"/>
                  <a:pt x="577559" y="0"/>
                </a:cubicBezTo>
                <a:cubicBezTo>
                  <a:pt x="849985" y="-23702"/>
                  <a:pt x="802002" y="3310"/>
                  <a:pt x="918528" y="0"/>
                </a:cubicBezTo>
                <a:cubicBezTo>
                  <a:pt x="1035054" y="-3310"/>
                  <a:pt x="1391325" y="-28843"/>
                  <a:pt x="1850974" y="0"/>
                </a:cubicBezTo>
                <a:cubicBezTo>
                  <a:pt x="2310623" y="28843"/>
                  <a:pt x="2291575" y="-23906"/>
                  <a:pt x="2428533" y="0"/>
                </a:cubicBezTo>
                <a:cubicBezTo>
                  <a:pt x="2565491" y="23906"/>
                  <a:pt x="2849115" y="888"/>
                  <a:pt x="3006092" y="0"/>
                </a:cubicBezTo>
                <a:cubicBezTo>
                  <a:pt x="3163069" y="-888"/>
                  <a:pt x="3651045" y="1107"/>
                  <a:pt x="3938538" y="0"/>
                </a:cubicBezTo>
                <a:cubicBezTo>
                  <a:pt x="4226031" y="-1107"/>
                  <a:pt x="4253704" y="6104"/>
                  <a:pt x="4397802" y="0"/>
                </a:cubicBezTo>
                <a:cubicBezTo>
                  <a:pt x="4541900" y="-6104"/>
                  <a:pt x="4969640" y="27053"/>
                  <a:pt x="5330247" y="0"/>
                </a:cubicBezTo>
                <a:cubicBezTo>
                  <a:pt x="5690855" y="-27053"/>
                  <a:pt x="6030396" y="15900"/>
                  <a:pt x="6262692" y="0"/>
                </a:cubicBezTo>
                <a:cubicBezTo>
                  <a:pt x="6494989" y="-15900"/>
                  <a:pt x="6727617" y="6148"/>
                  <a:pt x="6958547" y="0"/>
                </a:cubicBezTo>
                <a:cubicBezTo>
                  <a:pt x="7189477" y="-6148"/>
                  <a:pt x="7550128" y="22249"/>
                  <a:pt x="7890992" y="0"/>
                </a:cubicBezTo>
                <a:cubicBezTo>
                  <a:pt x="8231856" y="-22249"/>
                  <a:pt x="8339844" y="11272"/>
                  <a:pt x="8468552" y="0"/>
                </a:cubicBezTo>
                <a:cubicBezTo>
                  <a:pt x="8597260" y="-11272"/>
                  <a:pt x="8849983" y="15276"/>
                  <a:pt x="9046111" y="0"/>
                </a:cubicBezTo>
                <a:cubicBezTo>
                  <a:pt x="9242239" y="-15276"/>
                  <a:pt x="9533385" y="-17173"/>
                  <a:pt x="9860261" y="0"/>
                </a:cubicBezTo>
                <a:cubicBezTo>
                  <a:pt x="10187137" y="17173"/>
                  <a:pt x="10211248" y="-20427"/>
                  <a:pt x="10437821" y="0"/>
                </a:cubicBezTo>
                <a:cubicBezTo>
                  <a:pt x="10664394" y="20427"/>
                  <a:pt x="11247111" y="44893"/>
                  <a:pt x="11829530" y="0"/>
                </a:cubicBezTo>
                <a:cubicBezTo>
                  <a:pt x="11852578" y="221901"/>
                  <a:pt x="11836881" y="236074"/>
                  <a:pt x="11829530" y="461665"/>
                </a:cubicBezTo>
                <a:cubicBezTo>
                  <a:pt x="11648444" y="477864"/>
                  <a:pt x="11327611" y="480538"/>
                  <a:pt x="11015380" y="461665"/>
                </a:cubicBezTo>
                <a:cubicBezTo>
                  <a:pt x="10703149" y="442793"/>
                  <a:pt x="10775404" y="464056"/>
                  <a:pt x="10674411" y="461665"/>
                </a:cubicBezTo>
                <a:cubicBezTo>
                  <a:pt x="10573418" y="459274"/>
                  <a:pt x="10311748" y="464620"/>
                  <a:pt x="10215147" y="461665"/>
                </a:cubicBezTo>
                <a:cubicBezTo>
                  <a:pt x="10118546" y="458710"/>
                  <a:pt x="9713504" y="442612"/>
                  <a:pt x="9282702" y="461665"/>
                </a:cubicBezTo>
                <a:cubicBezTo>
                  <a:pt x="8851901" y="480718"/>
                  <a:pt x="8834363" y="439014"/>
                  <a:pt x="8586847" y="461665"/>
                </a:cubicBezTo>
                <a:cubicBezTo>
                  <a:pt x="8339332" y="484316"/>
                  <a:pt x="8268218" y="481086"/>
                  <a:pt x="8127583" y="461665"/>
                </a:cubicBezTo>
                <a:cubicBezTo>
                  <a:pt x="7986948" y="442244"/>
                  <a:pt x="7699124" y="456389"/>
                  <a:pt x="7431728" y="461665"/>
                </a:cubicBezTo>
                <a:cubicBezTo>
                  <a:pt x="7164332" y="466941"/>
                  <a:pt x="7176485" y="473870"/>
                  <a:pt x="7090759" y="461665"/>
                </a:cubicBezTo>
                <a:cubicBezTo>
                  <a:pt x="7005033" y="449460"/>
                  <a:pt x="6892325" y="477860"/>
                  <a:pt x="6749791" y="461665"/>
                </a:cubicBezTo>
                <a:cubicBezTo>
                  <a:pt x="6607257" y="445470"/>
                  <a:pt x="6270384" y="445298"/>
                  <a:pt x="6053936" y="461665"/>
                </a:cubicBezTo>
                <a:cubicBezTo>
                  <a:pt x="5837488" y="478032"/>
                  <a:pt x="5793187" y="483012"/>
                  <a:pt x="5594672" y="461665"/>
                </a:cubicBezTo>
                <a:cubicBezTo>
                  <a:pt x="5396157" y="440318"/>
                  <a:pt x="5150049" y="477525"/>
                  <a:pt x="4780522" y="461665"/>
                </a:cubicBezTo>
                <a:cubicBezTo>
                  <a:pt x="4410995" y="445806"/>
                  <a:pt x="4505858" y="470100"/>
                  <a:pt x="4321258" y="461665"/>
                </a:cubicBezTo>
                <a:cubicBezTo>
                  <a:pt x="4136658" y="453230"/>
                  <a:pt x="3683236" y="459352"/>
                  <a:pt x="3507108" y="461665"/>
                </a:cubicBezTo>
                <a:cubicBezTo>
                  <a:pt x="3330980" y="463979"/>
                  <a:pt x="3255104" y="451798"/>
                  <a:pt x="3166139" y="461665"/>
                </a:cubicBezTo>
                <a:cubicBezTo>
                  <a:pt x="3077174" y="471532"/>
                  <a:pt x="2668136" y="496474"/>
                  <a:pt x="2351989" y="461665"/>
                </a:cubicBezTo>
                <a:cubicBezTo>
                  <a:pt x="2035842" y="426857"/>
                  <a:pt x="2077452" y="455979"/>
                  <a:pt x="1892725" y="461665"/>
                </a:cubicBezTo>
                <a:cubicBezTo>
                  <a:pt x="1707998" y="467351"/>
                  <a:pt x="1634608" y="469161"/>
                  <a:pt x="1551756" y="461665"/>
                </a:cubicBezTo>
                <a:cubicBezTo>
                  <a:pt x="1468904" y="454169"/>
                  <a:pt x="1310666" y="446196"/>
                  <a:pt x="1092492" y="461665"/>
                </a:cubicBezTo>
                <a:cubicBezTo>
                  <a:pt x="874318" y="477134"/>
                  <a:pt x="404625" y="458886"/>
                  <a:pt x="0" y="461665"/>
                </a:cubicBezTo>
                <a:cubicBezTo>
                  <a:pt x="12430" y="243026"/>
                  <a:pt x="8518" y="11990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" sz="2800" dirty="0">
                <a:solidFill>
                  <a:schemeClr val="tx1"/>
                </a:solidFill>
                <a:latin typeface="Avenir roman" panose="020B0503020203020204" pitchFamily="34" charset="0"/>
              </a:rPr>
              <a:t>مستوى الدقة في تحديد المستفيدين المستهدفين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ACAC2B0-D00A-24AE-7BF0-808930A86CF8}"/>
              </a:ext>
            </a:extLst>
          </p:cNvPr>
          <p:cNvGrpSpPr/>
          <p:nvPr/>
        </p:nvGrpSpPr>
        <p:grpSpPr>
          <a:xfrm rot="249188">
            <a:off x="1765569" y="3078586"/>
            <a:ext cx="15195304" cy="1073375"/>
            <a:chOff x="4412313" y="4810244"/>
            <a:chExt cx="15195304" cy="10733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A92DDA-FFA0-A1F5-865A-A84A2BD61291}"/>
                </a:ext>
              </a:extLst>
            </p:cNvPr>
            <p:cNvSpPr/>
            <p:nvPr/>
          </p:nvSpPr>
          <p:spPr>
            <a:xfrm rot="21433350">
              <a:off x="5298636" y="4810244"/>
              <a:ext cx="13540173" cy="1073375"/>
            </a:xfrm>
            <a:custGeom>
              <a:avLst/>
              <a:gdLst>
                <a:gd name="connsiteX0" fmla="*/ 0 w 13540173"/>
                <a:gd name="connsiteY0" fmla="*/ 0 h 1073375"/>
                <a:gd name="connsiteX1" fmla="*/ 541607 w 13540173"/>
                <a:gd name="connsiteY1" fmla="*/ 0 h 1073375"/>
                <a:gd name="connsiteX2" fmla="*/ 1218616 w 13540173"/>
                <a:gd name="connsiteY2" fmla="*/ 0 h 1073375"/>
                <a:gd name="connsiteX3" fmla="*/ 2031026 w 13540173"/>
                <a:gd name="connsiteY3" fmla="*/ 0 h 1073375"/>
                <a:gd name="connsiteX4" fmla="*/ 2843436 w 13540173"/>
                <a:gd name="connsiteY4" fmla="*/ 0 h 1073375"/>
                <a:gd name="connsiteX5" fmla="*/ 3655847 w 13540173"/>
                <a:gd name="connsiteY5" fmla="*/ 0 h 1073375"/>
                <a:gd name="connsiteX6" fmla="*/ 4603659 w 13540173"/>
                <a:gd name="connsiteY6" fmla="*/ 0 h 1073375"/>
                <a:gd name="connsiteX7" fmla="*/ 5280667 w 13540173"/>
                <a:gd name="connsiteY7" fmla="*/ 0 h 1073375"/>
                <a:gd name="connsiteX8" fmla="*/ 6093078 w 13540173"/>
                <a:gd name="connsiteY8" fmla="*/ 0 h 1073375"/>
                <a:gd name="connsiteX9" fmla="*/ 6770087 w 13540173"/>
                <a:gd name="connsiteY9" fmla="*/ 0 h 1073375"/>
                <a:gd name="connsiteX10" fmla="*/ 7447095 w 13540173"/>
                <a:gd name="connsiteY10" fmla="*/ 0 h 1073375"/>
                <a:gd name="connsiteX11" fmla="*/ 8124104 w 13540173"/>
                <a:gd name="connsiteY11" fmla="*/ 0 h 1073375"/>
                <a:gd name="connsiteX12" fmla="*/ 8394907 w 13540173"/>
                <a:gd name="connsiteY12" fmla="*/ 0 h 1073375"/>
                <a:gd name="connsiteX13" fmla="*/ 9207318 w 13540173"/>
                <a:gd name="connsiteY13" fmla="*/ 0 h 1073375"/>
                <a:gd name="connsiteX14" fmla="*/ 9478121 w 13540173"/>
                <a:gd name="connsiteY14" fmla="*/ 0 h 1073375"/>
                <a:gd name="connsiteX15" fmla="*/ 10155130 w 13540173"/>
                <a:gd name="connsiteY15" fmla="*/ 0 h 1073375"/>
                <a:gd name="connsiteX16" fmla="*/ 11102942 w 13540173"/>
                <a:gd name="connsiteY16" fmla="*/ 0 h 1073375"/>
                <a:gd name="connsiteX17" fmla="*/ 12050754 w 13540173"/>
                <a:gd name="connsiteY17" fmla="*/ 0 h 1073375"/>
                <a:gd name="connsiteX18" fmla="*/ 12863164 w 13540173"/>
                <a:gd name="connsiteY18" fmla="*/ 0 h 1073375"/>
                <a:gd name="connsiteX19" fmla="*/ 13540173 w 13540173"/>
                <a:gd name="connsiteY19" fmla="*/ 0 h 1073375"/>
                <a:gd name="connsiteX20" fmla="*/ 13540173 w 13540173"/>
                <a:gd name="connsiteY20" fmla="*/ 504486 h 1073375"/>
                <a:gd name="connsiteX21" fmla="*/ 13540173 w 13540173"/>
                <a:gd name="connsiteY21" fmla="*/ 1073375 h 1073375"/>
                <a:gd name="connsiteX22" fmla="*/ 12863164 w 13540173"/>
                <a:gd name="connsiteY22" fmla="*/ 1073375 h 1073375"/>
                <a:gd name="connsiteX23" fmla="*/ 11915352 w 13540173"/>
                <a:gd name="connsiteY23" fmla="*/ 1073375 h 1073375"/>
                <a:gd name="connsiteX24" fmla="*/ 11238344 w 13540173"/>
                <a:gd name="connsiteY24" fmla="*/ 1073375 h 1073375"/>
                <a:gd name="connsiteX25" fmla="*/ 10290531 w 13540173"/>
                <a:gd name="connsiteY25" fmla="*/ 1073375 h 1073375"/>
                <a:gd name="connsiteX26" fmla="*/ 9613523 w 13540173"/>
                <a:gd name="connsiteY26" fmla="*/ 1073375 h 1073375"/>
                <a:gd name="connsiteX27" fmla="*/ 8801112 w 13540173"/>
                <a:gd name="connsiteY27" fmla="*/ 1073375 h 1073375"/>
                <a:gd name="connsiteX28" fmla="*/ 8530309 w 13540173"/>
                <a:gd name="connsiteY28" fmla="*/ 1073375 h 1073375"/>
                <a:gd name="connsiteX29" fmla="*/ 7582497 w 13540173"/>
                <a:gd name="connsiteY29" fmla="*/ 1073375 h 1073375"/>
                <a:gd name="connsiteX30" fmla="*/ 7040890 w 13540173"/>
                <a:gd name="connsiteY30" fmla="*/ 1073375 h 1073375"/>
                <a:gd name="connsiteX31" fmla="*/ 6228480 w 13540173"/>
                <a:gd name="connsiteY31" fmla="*/ 1073375 h 1073375"/>
                <a:gd name="connsiteX32" fmla="*/ 5957676 w 13540173"/>
                <a:gd name="connsiteY32" fmla="*/ 1073375 h 1073375"/>
                <a:gd name="connsiteX33" fmla="*/ 5009864 w 13540173"/>
                <a:gd name="connsiteY33" fmla="*/ 1073375 h 1073375"/>
                <a:gd name="connsiteX34" fmla="*/ 4468257 w 13540173"/>
                <a:gd name="connsiteY34" fmla="*/ 1073375 h 1073375"/>
                <a:gd name="connsiteX35" fmla="*/ 3791248 w 13540173"/>
                <a:gd name="connsiteY35" fmla="*/ 1073375 h 1073375"/>
                <a:gd name="connsiteX36" fmla="*/ 3385043 w 13540173"/>
                <a:gd name="connsiteY36" fmla="*/ 1073375 h 1073375"/>
                <a:gd name="connsiteX37" fmla="*/ 2572633 w 13540173"/>
                <a:gd name="connsiteY37" fmla="*/ 1073375 h 1073375"/>
                <a:gd name="connsiteX38" fmla="*/ 1624821 w 13540173"/>
                <a:gd name="connsiteY38" fmla="*/ 1073375 h 1073375"/>
                <a:gd name="connsiteX39" fmla="*/ 1083214 w 13540173"/>
                <a:gd name="connsiteY39" fmla="*/ 1073375 h 1073375"/>
                <a:gd name="connsiteX40" fmla="*/ 0 w 13540173"/>
                <a:gd name="connsiteY40" fmla="*/ 1073375 h 1073375"/>
                <a:gd name="connsiteX41" fmla="*/ 0 w 13540173"/>
                <a:gd name="connsiteY41" fmla="*/ 536688 h 1073375"/>
                <a:gd name="connsiteX42" fmla="*/ 0 w 13540173"/>
                <a:gd name="connsiteY42" fmla="*/ 0 h 10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540173" h="1073375" fill="none" extrusionOk="0">
                  <a:moveTo>
                    <a:pt x="0" y="0"/>
                  </a:moveTo>
                  <a:cubicBezTo>
                    <a:pt x="242762" y="-1089"/>
                    <a:pt x="328771" y="17088"/>
                    <a:pt x="541607" y="0"/>
                  </a:cubicBezTo>
                  <a:cubicBezTo>
                    <a:pt x="754443" y="-17088"/>
                    <a:pt x="966433" y="3676"/>
                    <a:pt x="1218616" y="0"/>
                  </a:cubicBezTo>
                  <a:cubicBezTo>
                    <a:pt x="1470799" y="-3676"/>
                    <a:pt x="1650074" y="2527"/>
                    <a:pt x="2031026" y="0"/>
                  </a:cubicBezTo>
                  <a:cubicBezTo>
                    <a:pt x="2411978" y="-2527"/>
                    <a:pt x="2543454" y="5386"/>
                    <a:pt x="2843436" y="0"/>
                  </a:cubicBezTo>
                  <a:cubicBezTo>
                    <a:pt x="3143418" y="-5386"/>
                    <a:pt x="3431750" y="8976"/>
                    <a:pt x="3655847" y="0"/>
                  </a:cubicBezTo>
                  <a:cubicBezTo>
                    <a:pt x="3879944" y="-8976"/>
                    <a:pt x="4369422" y="22002"/>
                    <a:pt x="4603659" y="0"/>
                  </a:cubicBezTo>
                  <a:cubicBezTo>
                    <a:pt x="4837896" y="-22002"/>
                    <a:pt x="5024239" y="14175"/>
                    <a:pt x="5280667" y="0"/>
                  </a:cubicBezTo>
                  <a:cubicBezTo>
                    <a:pt x="5537095" y="-14175"/>
                    <a:pt x="5884202" y="-30884"/>
                    <a:pt x="6093078" y="0"/>
                  </a:cubicBezTo>
                  <a:cubicBezTo>
                    <a:pt x="6301954" y="30884"/>
                    <a:pt x="6557108" y="23753"/>
                    <a:pt x="6770087" y="0"/>
                  </a:cubicBezTo>
                  <a:cubicBezTo>
                    <a:pt x="6983066" y="-23753"/>
                    <a:pt x="7140682" y="-4254"/>
                    <a:pt x="7447095" y="0"/>
                  </a:cubicBezTo>
                  <a:cubicBezTo>
                    <a:pt x="7753508" y="4254"/>
                    <a:pt x="7959706" y="31532"/>
                    <a:pt x="8124104" y="0"/>
                  </a:cubicBezTo>
                  <a:cubicBezTo>
                    <a:pt x="8288502" y="-31532"/>
                    <a:pt x="8276396" y="-2812"/>
                    <a:pt x="8394907" y="0"/>
                  </a:cubicBezTo>
                  <a:cubicBezTo>
                    <a:pt x="8513418" y="2812"/>
                    <a:pt x="8805927" y="-39519"/>
                    <a:pt x="9207318" y="0"/>
                  </a:cubicBezTo>
                  <a:cubicBezTo>
                    <a:pt x="9608709" y="39519"/>
                    <a:pt x="9403365" y="12664"/>
                    <a:pt x="9478121" y="0"/>
                  </a:cubicBezTo>
                  <a:cubicBezTo>
                    <a:pt x="9552877" y="-12664"/>
                    <a:pt x="10006326" y="29113"/>
                    <a:pt x="10155130" y="0"/>
                  </a:cubicBezTo>
                  <a:cubicBezTo>
                    <a:pt x="10303934" y="-29113"/>
                    <a:pt x="10815924" y="18443"/>
                    <a:pt x="11102942" y="0"/>
                  </a:cubicBezTo>
                  <a:cubicBezTo>
                    <a:pt x="11389960" y="-18443"/>
                    <a:pt x="11835337" y="30694"/>
                    <a:pt x="12050754" y="0"/>
                  </a:cubicBezTo>
                  <a:cubicBezTo>
                    <a:pt x="12266171" y="-30694"/>
                    <a:pt x="12630344" y="10614"/>
                    <a:pt x="12863164" y="0"/>
                  </a:cubicBezTo>
                  <a:cubicBezTo>
                    <a:pt x="13095984" y="-10614"/>
                    <a:pt x="13313080" y="7070"/>
                    <a:pt x="13540173" y="0"/>
                  </a:cubicBezTo>
                  <a:cubicBezTo>
                    <a:pt x="13541647" y="215800"/>
                    <a:pt x="13547383" y="402157"/>
                    <a:pt x="13540173" y="504486"/>
                  </a:cubicBezTo>
                  <a:cubicBezTo>
                    <a:pt x="13532963" y="606815"/>
                    <a:pt x="13516180" y="897379"/>
                    <a:pt x="13540173" y="1073375"/>
                  </a:cubicBezTo>
                  <a:cubicBezTo>
                    <a:pt x="13233125" y="1047899"/>
                    <a:pt x="13031115" y="1044817"/>
                    <a:pt x="12863164" y="1073375"/>
                  </a:cubicBezTo>
                  <a:cubicBezTo>
                    <a:pt x="12695213" y="1101933"/>
                    <a:pt x="12270765" y="1120259"/>
                    <a:pt x="11915352" y="1073375"/>
                  </a:cubicBezTo>
                  <a:cubicBezTo>
                    <a:pt x="11559939" y="1026491"/>
                    <a:pt x="11565142" y="1083099"/>
                    <a:pt x="11238344" y="1073375"/>
                  </a:cubicBezTo>
                  <a:cubicBezTo>
                    <a:pt x="10911546" y="1063651"/>
                    <a:pt x="10526194" y="1040096"/>
                    <a:pt x="10290531" y="1073375"/>
                  </a:cubicBezTo>
                  <a:cubicBezTo>
                    <a:pt x="10054868" y="1106654"/>
                    <a:pt x="9926315" y="1045994"/>
                    <a:pt x="9613523" y="1073375"/>
                  </a:cubicBezTo>
                  <a:cubicBezTo>
                    <a:pt x="9300731" y="1100756"/>
                    <a:pt x="8985831" y="1086670"/>
                    <a:pt x="8801112" y="1073375"/>
                  </a:cubicBezTo>
                  <a:cubicBezTo>
                    <a:pt x="8616393" y="1060080"/>
                    <a:pt x="8628505" y="1068194"/>
                    <a:pt x="8530309" y="1073375"/>
                  </a:cubicBezTo>
                  <a:cubicBezTo>
                    <a:pt x="8432113" y="1078556"/>
                    <a:pt x="7843219" y="1072037"/>
                    <a:pt x="7582497" y="1073375"/>
                  </a:cubicBezTo>
                  <a:cubicBezTo>
                    <a:pt x="7321775" y="1074713"/>
                    <a:pt x="7230288" y="1076706"/>
                    <a:pt x="7040890" y="1073375"/>
                  </a:cubicBezTo>
                  <a:cubicBezTo>
                    <a:pt x="6851492" y="1070044"/>
                    <a:pt x="6502228" y="1038893"/>
                    <a:pt x="6228480" y="1073375"/>
                  </a:cubicBezTo>
                  <a:cubicBezTo>
                    <a:pt x="5954732" y="1107858"/>
                    <a:pt x="6029833" y="1081405"/>
                    <a:pt x="5957676" y="1073375"/>
                  </a:cubicBezTo>
                  <a:cubicBezTo>
                    <a:pt x="5885519" y="1065345"/>
                    <a:pt x="5390262" y="1082656"/>
                    <a:pt x="5009864" y="1073375"/>
                  </a:cubicBezTo>
                  <a:cubicBezTo>
                    <a:pt x="4629466" y="1064094"/>
                    <a:pt x="4719447" y="1056474"/>
                    <a:pt x="4468257" y="1073375"/>
                  </a:cubicBezTo>
                  <a:cubicBezTo>
                    <a:pt x="4217067" y="1090276"/>
                    <a:pt x="4027066" y="1047027"/>
                    <a:pt x="3791248" y="1073375"/>
                  </a:cubicBezTo>
                  <a:cubicBezTo>
                    <a:pt x="3555430" y="1099723"/>
                    <a:pt x="3502446" y="1074092"/>
                    <a:pt x="3385043" y="1073375"/>
                  </a:cubicBezTo>
                  <a:cubicBezTo>
                    <a:pt x="3267640" y="1072658"/>
                    <a:pt x="2973446" y="1084558"/>
                    <a:pt x="2572633" y="1073375"/>
                  </a:cubicBezTo>
                  <a:cubicBezTo>
                    <a:pt x="2171820" y="1062193"/>
                    <a:pt x="1923494" y="1113247"/>
                    <a:pt x="1624821" y="1073375"/>
                  </a:cubicBezTo>
                  <a:cubicBezTo>
                    <a:pt x="1326148" y="1033503"/>
                    <a:pt x="1263289" y="1051668"/>
                    <a:pt x="1083214" y="1073375"/>
                  </a:cubicBezTo>
                  <a:cubicBezTo>
                    <a:pt x="903139" y="1095082"/>
                    <a:pt x="316894" y="1105686"/>
                    <a:pt x="0" y="1073375"/>
                  </a:cubicBezTo>
                  <a:cubicBezTo>
                    <a:pt x="-21618" y="901424"/>
                    <a:pt x="20475" y="707199"/>
                    <a:pt x="0" y="536688"/>
                  </a:cubicBezTo>
                  <a:cubicBezTo>
                    <a:pt x="-20475" y="366177"/>
                    <a:pt x="-1206" y="122892"/>
                    <a:pt x="0" y="0"/>
                  </a:cubicBezTo>
                  <a:close/>
                </a:path>
                <a:path w="13540173" h="1073375" stroke="0" extrusionOk="0">
                  <a:moveTo>
                    <a:pt x="0" y="0"/>
                  </a:moveTo>
                  <a:cubicBezTo>
                    <a:pt x="149242" y="-15807"/>
                    <a:pt x="285140" y="-26441"/>
                    <a:pt x="541607" y="0"/>
                  </a:cubicBezTo>
                  <a:cubicBezTo>
                    <a:pt x="798074" y="26441"/>
                    <a:pt x="690933" y="10355"/>
                    <a:pt x="812410" y="0"/>
                  </a:cubicBezTo>
                  <a:cubicBezTo>
                    <a:pt x="933887" y="-10355"/>
                    <a:pt x="1374734" y="40009"/>
                    <a:pt x="1760222" y="0"/>
                  </a:cubicBezTo>
                  <a:cubicBezTo>
                    <a:pt x="2145710" y="-40009"/>
                    <a:pt x="2175838" y="-6925"/>
                    <a:pt x="2301829" y="0"/>
                  </a:cubicBezTo>
                  <a:cubicBezTo>
                    <a:pt x="2427820" y="6925"/>
                    <a:pt x="2581386" y="-1460"/>
                    <a:pt x="2843436" y="0"/>
                  </a:cubicBezTo>
                  <a:cubicBezTo>
                    <a:pt x="3105486" y="1460"/>
                    <a:pt x="3533252" y="876"/>
                    <a:pt x="3791248" y="0"/>
                  </a:cubicBezTo>
                  <a:cubicBezTo>
                    <a:pt x="4049244" y="-876"/>
                    <a:pt x="4023937" y="9487"/>
                    <a:pt x="4197454" y="0"/>
                  </a:cubicBezTo>
                  <a:cubicBezTo>
                    <a:pt x="4370971" y="-9487"/>
                    <a:pt x="4699956" y="-18171"/>
                    <a:pt x="5145266" y="0"/>
                  </a:cubicBezTo>
                  <a:cubicBezTo>
                    <a:pt x="5590576" y="18171"/>
                    <a:pt x="5786597" y="1319"/>
                    <a:pt x="6093078" y="0"/>
                  </a:cubicBezTo>
                  <a:cubicBezTo>
                    <a:pt x="6399559" y="-1319"/>
                    <a:pt x="6597121" y="-29953"/>
                    <a:pt x="6770087" y="0"/>
                  </a:cubicBezTo>
                  <a:cubicBezTo>
                    <a:pt x="6943053" y="29953"/>
                    <a:pt x="7411369" y="-22904"/>
                    <a:pt x="7717899" y="0"/>
                  </a:cubicBezTo>
                  <a:cubicBezTo>
                    <a:pt x="8024429" y="22904"/>
                    <a:pt x="8082603" y="3469"/>
                    <a:pt x="8259506" y="0"/>
                  </a:cubicBezTo>
                  <a:cubicBezTo>
                    <a:pt x="8436409" y="-3469"/>
                    <a:pt x="8544168" y="8393"/>
                    <a:pt x="8801112" y="0"/>
                  </a:cubicBezTo>
                  <a:cubicBezTo>
                    <a:pt x="9058056" y="-8393"/>
                    <a:pt x="9424501" y="21168"/>
                    <a:pt x="9613523" y="0"/>
                  </a:cubicBezTo>
                  <a:cubicBezTo>
                    <a:pt x="9802545" y="-21168"/>
                    <a:pt x="9965481" y="23990"/>
                    <a:pt x="10155130" y="0"/>
                  </a:cubicBezTo>
                  <a:cubicBezTo>
                    <a:pt x="10344779" y="-23990"/>
                    <a:pt x="10910567" y="-39155"/>
                    <a:pt x="11102942" y="0"/>
                  </a:cubicBezTo>
                  <a:cubicBezTo>
                    <a:pt x="11295317" y="39155"/>
                    <a:pt x="11697415" y="-44339"/>
                    <a:pt x="12050754" y="0"/>
                  </a:cubicBezTo>
                  <a:cubicBezTo>
                    <a:pt x="12404093" y="44339"/>
                    <a:pt x="12432722" y="8273"/>
                    <a:pt x="12727763" y="0"/>
                  </a:cubicBezTo>
                  <a:cubicBezTo>
                    <a:pt x="13022804" y="-8273"/>
                    <a:pt x="13369093" y="4248"/>
                    <a:pt x="13540173" y="0"/>
                  </a:cubicBezTo>
                  <a:cubicBezTo>
                    <a:pt x="13554223" y="151128"/>
                    <a:pt x="13532242" y="283561"/>
                    <a:pt x="13540173" y="504486"/>
                  </a:cubicBezTo>
                  <a:cubicBezTo>
                    <a:pt x="13548104" y="725411"/>
                    <a:pt x="13542903" y="912518"/>
                    <a:pt x="13540173" y="1073375"/>
                  </a:cubicBezTo>
                  <a:cubicBezTo>
                    <a:pt x="13264067" y="1061709"/>
                    <a:pt x="12992480" y="1108552"/>
                    <a:pt x="12727763" y="1073375"/>
                  </a:cubicBezTo>
                  <a:cubicBezTo>
                    <a:pt x="12463046" y="1038199"/>
                    <a:pt x="12458297" y="1087829"/>
                    <a:pt x="12321557" y="1073375"/>
                  </a:cubicBezTo>
                  <a:cubicBezTo>
                    <a:pt x="12184817" y="1058921"/>
                    <a:pt x="11839362" y="1099910"/>
                    <a:pt x="11644549" y="1073375"/>
                  </a:cubicBezTo>
                  <a:cubicBezTo>
                    <a:pt x="11449736" y="1046840"/>
                    <a:pt x="11470651" y="1071574"/>
                    <a:pt x="11373745" y="1073375"/>
                  </a:cubicBezTo>
                  <a:cubicBezTo>
                    <a:pt x="11276839" y="1075176"/>
                    <a:pt x="11225652" y="1082086"/>
                    <a:pt x="11102942" y="1073375"/>
                  </a:cubicBezTo>
                  <a:cubicBezTo>
                    <a:pt x="10980232" y="1064664"/>
                    <a:pt x="10679746" y="1050445"/>
                    <a:pt x="10425933" y="1073375"/>
                  </a:cubicBezTo>
                  <a:cubicBezTo>
                    <a:pt x="10172120" y="1096305"/>
                    <a:pt x="10130667" y="1085448"/>
                    <a:pt x="10019728" y="1073375"/>
                  </a:cubicBezTo>
                  <a:cubicBezTo>
                    <a:pt x="9908790" y="1061302"/>
                    <a:pt x="9498519" y="1048099"/>
                    <a:pt x="9207318" y="1073375"/>
                  </a:cubicBezTo>
                  <a:cubicBezTo>
                    <a:pt x="8916117" y="1098652"/>
                    <a:pt x="8995070" y="1076770"/>
                    <a:pt x="8801112" y="1073375"/>
                  </a:cubicBezTo>
                  <a:cubicBezTo>
                    <a:pt x="8607154" y="1069980"/>
                    <a:pt x="8182080" y="1046397"/>
                    <a:pt x="7988702" y="1073375"/>
                  </a:cubicBezTo>
                  <a:cubicBezTo>
                    <a:pt x="7795324" y="1100354"/>
                    <a:pt x="7820960" y="1063204"/>
                    <a:pt x="7717899" y="1073375"/>
                  </a:cubicBezTo>
                  <a:cubicBezTo>
                    <a:pt x="7614838" y="1083546"/>
                    <a:pt x="7124272" y="1074155"/>
                    <a:pt x="6905488" y="1073375"/>
                  </a:cubicBezTo>
                  <a:cubicBezTo>
                    <a:pt x="6686704" y="1072595"/>
                    <a:pt x="6683189" y="1072251"/>
                    <a:pt x="6499283" y="1073375"/>
                  </a:cubicBezTo>
                  <a:cubicBezTo>
                    <a:pt x="6315377" y="1074499"/>
                    <a:pt x="6338793" y="1078509"/>
                    <a:pt x="6228480" y="1073375"/>
                  </a:cubicBezTo>
                  <a:cubicBezTo>
                    <a:pt x="6118167" y="1068241"/>
                    <a:pt x="5994794" y="1091214"/>
                    <a:pt x="5822274" y="1073375"/>
                  </a:cubicBezTo>
                  <a:cubicBezTo>
                    <a:pt x="5649754" y="1055536"/>
                    <a:pt x="5179066" y="1050177"/>
                    <a:pt x="5009864" y="1073375"/>
                  </a:cubicBezTo>
                  <a:cubicBezTo>
                    <a:pt x="4840662" y="1096574"/>
                    <a:pt x="4706456" y="1056594"/>
                    <a:pt x="4603659" y="1073375"/>
                  </a:cubicBezTo>
                  <a:cubicBezTo>
                    <a:pt x="4500863" y="1090156"/>
                    <a:pt x="4435895" y="1068867"/>
                    <a:pt x="4332855" y="1073375"/>
                  </a:cubicBezTo>
                  <a:cubicBezTo>
                    <a:pt x="4229815" y="1077883"/>
                    <a:pt x="4091993" y="1092156"/>
                    <a:pt x="3926650" y="1073375"/>
                  </a:cubicBezTo>
                  <a:cubicBezTo>
                    <a:pt x="3761308" y="1054594"/>
                    <a:pt x="3638565" y="1048569"/>
                    <a:pt x="3385043" y="1073375"/>
                  </a:cubicBezTo>
                  <a:cubicBezTo>
                    <a:pt x="3131521" y="1098181"/>
                    <a:pt x="2950697" y="1058897"/>
                    <a:pt x="2708035" y="1073375"/>
                  </a:cubicBezTo>
                  <a:cubicBezTo>
                    <a:pt x="2465373" y="1087853"/>
                    <a:pt x="2457263" y="1088585"/>
                    <a:pt x="2301829" y="1073375"/>
                  </a:cubicBezTo>
                  <a:cubicBezTo>
                    <a:pt x="2146395" y="1058165"/>
                    <a:pt x="1754588" y="1080279"/>
                    <a:pt x="1354017" y="1073375"/>
                  </a:cubicBezTo>
                  <a:cubicBezTo>
                    <a:pt x="953446" y="1066471"/>
                    <a:pt x="897592" y="1068460"/>
                    <a:pt x="677009" y="1073375"/>
                  </a:cubicBezTo>
                  <a:cubicBezTo>
                    <a:pt x="456426" y="1078290"/>
                    <a:pt x="185589" y="1079650"/>
                    <a:pt x="0" y="1073375"/>
                  </a:cubicBezTo>
                  <a:cubicBezTo>
                    <a:pt x="-8173" y="800259"/>
                    <a:pt x="-24042" y="674006"/>
                    <a:pt x="0" y="525954"/>
                  </a:cubicBezTo>
                  <a:cubicBezTo>
                    <a:pt x="24042" y="377902"/>
                    <a:pt x="15036" y="19652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213E9E8-4C91-3013-733B-B17ECF17312C}"/>
                </a:ext>
              </a:extLst>
            </p:cNvPr>
            <p:cNvSpPr txBox="1"/>
            <p:nvPr/>
          </p:nvSpPr>
          <p:spPr>
            <a:xfrm rot="21447685">
              <a:off x="4412313" y="5137189"/>
              <a:ext cx="151953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1430" algn="ctr">
                <a:tabLst>
                  <a:tab pos="712470" algn="l"/>
                </a:tabLst>
              </a:pP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مدى ت</a:t>
              </a:r>
              <a:r>
                <a:rPr lang="ar-SA" sz="2800" dirty="0" err="1">
                  <a:latin typeface="Avenir roman" panose="020B0503020203020204" pitchFamily="34" charset="0"/>
                  <a:cs typeface="Arial MT"/>
                </a:rPr>
                <a:t>نا</a:t>
              </a: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سق نطاق الأنشطة المخطط لها مع الموارد البشرية/المعدات المتاحة داخل المنظمة ال</a:t>
              </a:r>
              <a:r>
                <a:rPr lang="ar-SA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مترشح</a:t>
              </a: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ة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19285A2-F06C-9682-9D86-FC98B35EB8A6}"/>
              </a:ext>
            </a:extLst>
          </p:cNvPr>
          <p:cNvGrpSpPr/>
          <p:nvPr/>
        </p:nvGrpSpPr>
        <p:grpSpPr>
          <a:xfrm rot="356446">
            <a:off x="2042885" y="1250132"/>
            <a:ext cx="15369913" cy="873613"/>
            <a:chOff x="5217696" y="1937998"/>
            <a:chExt cx="13621009" cy="5170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97ED59-4B88-267D-DA2B-9AE308D0401D}"/>
                </a:ext>
              </a:extLst>
            </p:cNvPr>
            <p:cNvSpPr/>
            <p:nvPr/>
          </p:nvSpPr>
          <p:spPr>
            <a:xfrm rot="21433350">
              <a:off x="5217696" y="1937998"/>
              <a:ext cx="13481450" cy="517096"/>
            </a:xfrm>
            <a:custGeom>
              <a:avLst/>
              <a:gdLst>
                <a:gd name="connsiteX0" fmla="*/ 0 w 13481450"/>
                <a:gd name="connsiteY0" fmla="*/ 0 h 517096"/>
                <a:gd name="connsiteX1" fmla="*/ 674073 w 13481450"/>
                <a:gd name="connsiteY1" fmla="*/ 0 h 517096"/>
                <a:gd name="connsiteX2" fmla="*/ 1213331 w 13481450"/>
                <a:gd name="connsiteY2" fmla="*/ 0 h 517096"/>
                <a:gd name="connsiteX3" fmla="*/ 1752589 w 13481450"/>
                <a:gd name="connsiteY3" fmla="*/ 0 h 517096"/>
                <a:gd name="connsiteX4" fmla="*/ 2426661 w 13481450"/>
                <a:gd name="connsiteY4" fmla="*/ 0 h 517096"/>
                <a:gd name="connsiteX5" fmla="*/ 3235548 w 13481450"/>
                <a:gd name="connsiteY5" fmla="*/ 0 h 517096"/>
                <a:gd name="connsiteX6" fmla="*/ 4044435 w 13481450"/>
                <a:gd name="connsiteY6" fmla="*/ 0 h 517096"/>
                <a:gd name="connsiteX7" fmla="*/ 4853322 w 13481450"/>
                <a:gd name="connsiteY7" fmla="*/ 0 h 517096"/>
                <a:gd name="connsiteX8" fmla="*/ 5797024 w 13481450"/>
                <a:gd name="connsiteY8" fmla="*/ 0 h 517096"/>
                <a:gd name="connsiteX9" fmla="*/ 6471096 w 13481450"/>
                <a:gd name="connsiteY9" fmla="*/ 0 h 517096"/>
                <a:gd name="connsiteX10" fmla="*/ 7279983 w 13481450"/>
                <a:gd name="connsiteY10" fmla="*/ 0 h 517096"/>
                <a:gd name="connsiteX11" fmla="*/ 7954056 w 13481450"/>
                <a:gd name="connsiteY11" fmla="*/ 0 h 517096"/>
                <a:gd name="connsiteX12" fmla="*/ 8628128 w 13481450"/>
                <a:gd name="connsiteY12" fmla="*/ 0 h 517096"/>
                <a:gd name="connsiteX13" fmla="*/ 9302201 w 13481450"/>
                <a:gd name="connsiteY13" fmla="*/ 0 h 517096"/>
                <a:gd name="connsiteX14" fmla="*/ 9571830 w 13481450"/>
                <a:gd name="connsiteY14" fmla="*/ 0 h 517096"/>
                <a:gd name="connsiteX15" fmla="*/ 10380717 w 13481450"/>
                <a:gd name="connsiteY15" fmla="*/ 0 h 517096"/>
                <a:gd name="connsiteX16" fmla="*/ 10650346 w 13481450"/>
                <a:gd name="connsiteY16" fmla="*/ 0 h 517096"/>
                <a:gd name="connsiteX17" fmla="*/ 11324418 w 13481450"/>
                <a:gd name="connsiteY17" fmla="*/ 0 h 517096"/>
                <a:gd name="connsiteX18" fmla="*/ 12268120 w 13481450"/>
                <a:gd name="connsiteY18" fmla="*/ 0 h 517096"/>
                <a:gd name="connsiteX19" fmla="*/ 13481450 w 13481450"/>
                <a:gd name="connsiteY19" fmla="*/ 0 h 517096"/>
                <a:gd name="connsiteX20" fmla="*/ 13481450 w 13481450"/>
                <a:gd name="connsiteY20" fmla="*/ 517096 h 517096"/>
                <a:gd name="connsiteX21" fmla="*/ 13077007 w 13481450"/>
                <a:gd name="connsiteY21" fmla="*/ 517096 h 517096"/>
                <a:gd name="connsiteX22" fmla="*/ 12268120 w 13481450"/>
                <a:gd name="connsiteY22" fmla="*/ 517096 h 517096"/>
                <a:gd name="connsiteX23" fmla="*/ 11863676 w 13481450"/>
                <a:gd name="connsiteY23" fmla="*/ 517096 h 517096"/>
                <a:gd name="connsiteX24" fmla="*/ 10919975 w 13481450"/>
                <a:gd name="connsiteY24" fmla="*/ 517096 h 517096"/>
                <a:gd name="connsiteX25" fmla="*/ 9976273 w 13481450"/>
                <a:gd name="connsiteY25" fmla="*/ 517096 h 517096"/>
                <a:gd name="connsiteX26" fmla="*/ 9302201 w 13481450"/>
                <a:gd name="connsiteY26" fmla="*/ 517096 h 517096"/>
                <a:gd name="connsiteX27" fmla="*/ 8358499 w 13481450"/>
                <a:gd name="connsiteY27" fmla="*/ 517096 h 517096"/>
                <a:gd name="connsiteX28" fmla="*/ 7684427 w 13481450"/>
                <a:gd name="connsiteY28" fmla="*/ 517096 h 517096"/>
                <a:gd name="connsiteX29" fmla="*/ 6875540 w 13481450"/>
                <a:gd name="connsiteY29" fmla="*/ 517096 h 517096"/>
                <a:gd name="connsiteX30" fmla="*/ 6605911 w 13481450"/>
                <a:gd name="connsiteY30" fmla="*/ 517096 h 517096"/>
                <a:gd name="connsiteX31" fmla="*/ 5662209 w 13481450"/>
                <a:gd name="connsiteY31" fmla="*/ 517096 h 517096"/>
                <a:gd name="connsiteX32" fmla="*/ 5122951 w 13481450"/>
                <a:gd name="connsiteY32" fmla="*/ 517096 h 517096"/>
                <a:gd name="connsiteX33" fmla="*/ 4314064 w 13481450"/>
                <a:gd name="connsiteY33" fmla="*/ 517096 h 517096"/>
                <a:gd name="connsiteX34" fmla="*/ 4044435 w 13481450"/>
                <a:gd name="connsiteY34" fmla="*/ 517096 h 517096"/>
                <a:gd name="connsiteX35" fmla="*/ 3100733 w 13481450"/>
                <a:gd name="connsiteY35" fmla="*/ 517096 h 517096"/>
                <a:gd name="connsiteX36" fmla="*/ 2561475 w 13481450"/>
                <a:gd name="connsiteY36" fmla="*/ 517096 h 517096"/>
                <a:gd name="connsiteX37" fmla="*/ 1887403 w 13481450"/>
                <a:gd name="connsiteY37" fmla="*/ 517096 h 517096"/>
                <a:gd name="connsiteX38" fmla="*/ 1482959 w 13481450"/>
                <a:gd name="connsiteY38" fmla="*/ 517096 h 517096"/>
                <a:gd name="connsiteX39" fmla="*/ 674072 w 13481450"/>
                <a:gd name="connsiteY39" fmla="*/ 517096 h 517096"/>
                <a:gd name="connsiteX40" fmla="*/ 0 w 13481450"/>
                <a:gd name="connsiteY40" fmla="*/ 517096 h 517096"/>
                <a:gd name="connsiteX41" fmla="*/ 0 w 13481450"/>
                <a:gd name="connsiteY41" fmla="*/ 0 h 51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481450" h="517096" fill="none" extrusionOk="0">
                  <a:moveTo>
                    <a:pt x="0" y="0"/>
                  </a:moveTo>
                  <a:cubicBezTo>
                    <a:pt x="267528" y="-15724"/>
                    <a:pt x="427102" y="1168"/>
                    <a:pt x="674073" y="0"/>
                  </a:cubicBezTo>
                  <a:cubicBezTo>
                    <a:pt x="921044" y="-1168"/>
                    <a:pt x="1060756" y="-11922"/>
                    <a:pt x="1213331" y="0"/>
                  </a:cubicBezTo>
                  <a:cubicBezTo>
                    <a:pt x="1365906" y="11922"/>
                    <a:pt x="1533279" y="-14090"/>
                    <a:pt x="1752589" y="0"/>
                  </a:cubicBezTo>
                  <a:cubicBezTo>
                    <a:pt x="1971899" y="14090"/>
                    <a:pt x="2200418" y="-20731"/>
                    <a:pt x="2426661" y="0"/>
                  </a:cubicBezTo>
                  <a:cubicBezTo>
                    <a:pt x="2652904" y="20731"/>
                    <a:pt x="2881289" y="-33590"/>
                    <a:pt x="3235548" y="0"/>
                  </a:cubicBezTo>
                  <a:cubicBezTo>
                    <a:pt x="3589807" y="33590"/>
                    <a:pt x="3735791" y="27467"/>
                    <a:pt x="4044435" y="0"/>
                  </a:cubicBezTo>
                  <a:cubicBezTo>
                    <a:pt x="4353079" y="-27467"/>
                    <a:pt x="4608560" y="4166"/>
                    <a:pt x="4853322" y="0"/>
                  </a:cubicBezTo>
                  <a:cubicBezTo>
                    <a:pt x="5098084" y="-4166"/>
                    <a:pt x="5356977" y="-13847"/>
                    <a:pt x="5797024" y="0"/>
                  </a:cubicBezTo>
                  <a:cubicBezTo>
                    <a:pt x="6237071" y="13847"/>
                    <a:pt x="6236601" y="28928"/>
                    <a:pt x="6471096" y="0"/>
                  </a:cubicBezTo>
                  <a:cubicBezTo>
                    <a:pt x="6705591" y="-28928"/>
                    <a:pt x="7084602" y="-4416"/>
                    <a:pt x="7279983" y="0"/>
                  </a:cubicBezTo>
                  <a:cubicBezTo>
                    <a:pt x="7475364" y="4416"/>
                    <a:pt x="7640723" y="7412"/>
                    <a:pt x="7954056" y="0"/>
                  </a:cubicBezTo>
                  <a:cubicBezTo>
                    <a:pt x="8267389" y="-7412"/>
                    <a:pt x="8311598" y="-31867"/>
                    <a:pt x="8628128" y="0"/>
                  </a:cubicBezTo>
                  <a:cubicBezTo>
                    <a:pt x="8944658" y="31867"/>
                    <a:pt x="8978814" y="5871"/>
                    <a:pt x="9302201" y="0"/>
                  </a:cubicBezTo>
                  <a:cubicBezTo>
                    <a:pt x="9625588" y="-5871"/>
                    <a:pt x="9456655" y="8580"/>
                    <a:pt x="9571830" y="0"/>
                  </a:cubicBezTo>
                  <a:cubicBezTo>
                    <a:pt x="9687005" y="-8580"/>
                    <a:pt x="10068659" y="-39008"/>
                    <a:pt x="10380717" y="0"/>
                  </a:cubicBezTo>
                  <a:cubicBezTo>
                    <a:pt x="10692775" y="39008"/>
                    <a:pt x="10556641" y="3079"/>
                    <a:pt x="10650346" y="0"/>
                  </a:cubicBezTo>
                  <a:cubicBezTo>
                    <a:pt x="10744051" y="-3079"/>
                    <a:pt x="11169071" y="-26720"/>
                    <a:pt x="11324418" y="0"/>
                  </a:cubicBezTo>
                  <a:cubicBezTo>
                    <a:pt x="11479765" y="26720"/>
                    <a:pt x="12027910" y="42485"/>
                    <a:pt x="12268120" y="0"/>
                  </a:cubicBezTo>
                  <a:cubicBezTo>
                    <a:pt x="12508330" y="-42485"/>
                    <a:pt x="13076279" y="-59705"/>
                    <a:pt x="13481450" y="0"/>
                  </a:cubicBezTo>
                  <a:cubicBezTo>
                    <a:pt x="13480740" y="169833"/>
                    <a:pt x="13475790" y="403850"/>
                    <a:pt x="13481450" y="517096"/>
                  </a:cubicBezTo>
                  <a:cubicBezTo>
                    <a:pt x="13289465" y="502647"/>
                    <a:pt x="13209600" y="522538"/>
                    <a:pt x="13077007" y="517096"/>
                  </a:cubicBezTo>
                  <a:cubicBezTo>
                    <a:pt x="12944414" y="511654"/>
                    <a:pt x="12658602" y="523292"/>
                    <a:pt x="12268120" y="517096"/>
                  </a:cubicBezTo>
                  <a:cubicBezTo>
                    <a:pt x="11877638" y="510900"/>
                    <a:pt x="12058564" y="531680"/>
                    <a:pt x="11863676" y="517096"/>
                  </a:cubicBezTo>
                  <a:cubicBezTo>
                    <a:pt x="11668788" y="502512"/>
                    <a:pt x="11211700" y="548473"/>
                    <a:pt x="10919975" y="517096"/>
                  </a:cubicBezTo>
                  <a:cubicBezTo>
                    <a:pt x="10628250" y="485719"/>
                    <a:pt x="10341138" y="554347"/>
                    <a:pt x="9976273" y="517096"/>
                  </a:cubicBezTo>
                  <a:cubicBezTo>
                    <a:pt x="9611408" y="479845"/>
                    <a:pt x="9638255" y="490566"/>
                    <a:pt x="9302201" y="517096"/>
                  </a:cubicBezTo>
                  <a:cubicBezTo>
                    <a:pt x="8966147" y="543626"/>
                    <a:pt x="8819344" y="505246"/>
                    <a:pt x="8358499" y="517096"/>
                  </a:cubicBezTo>
                  <a:cubicBezTo>
                    <a:pt x="7897654" y="528946"/>
                    <a:pt x="7994260" y="544075"/>
                    <a:pt x="7684427" y="517096"/>
                  </a:cubicBezTo>
                  <a:cubicBezTo>
                    <a:pt x="7374594" y="490117"/>
                    <a:pt x="7065664" y="489809"/>
                    <a:pt x="6875540" y="517096"/>
                  </a:cubicBezTo>
                  <a:cubicBezTo>
                    <a:pt x="6685416" y="544383"/>
                    <a:pt x="6705416" y="514251"/>
                    <a:pt x="6605911" y="517096"/>
                  </a:cubicBezTo>
                  <a:cubicBezTo>
                    <a:pt x="6506406" y="519941"/>
                    <a:pt x="5978240" y="550014"/>
                    <a:pt x="5662209" y="517096"/>
                  </a:cubicBezTo>
                  <a:cubicBezTo>
                    <a:pt x="5346178" y="484178"/>
                    <a:pt x="5254073" y="512440"/>
                    <a:pt x="5122951" y="517096"/>
                  </a:cubicBezTo>
                  <a:cubicBezTo>
                    <a:pt x="4991829" y="521752"/>
                    <a:pt x="4676118" y="548270"/>
                    <a:pt x="4314064" y="517096"/>
                  </a:cubicBezTo>
                  <a:cubicBezTo>
                    <a:pt x="3952010" y="485922"/>
                    <a:pt x="4101257" y="515055"/>
                    <a:pt x="4044435" y="517096"/>
                  </a:cubicBezTo>
                  <a:cubicBezTo>
                    <a:pt x="3987613" y="519137"/>
                    <a:pt x="3306919" y="502473"/>
                    <a:pt x="3100733" y="517096"/>
                  </a:cubicBezTo>
                  <a:cubicBezTo>
                    <a:pt x="2894547" y="531719"/>
                    <a:pt x="2778847" y="532219"/>
                    <a:pt x="2561475" y="517096"/>
                  </a:cubicBezTo>
                  <a:cubicBezTo>
                    <a:pt x="2344103" y="501973"/>
                    <a:pt x="2125496" y="525973"/>
                    <a:pt x="1887403" y="517096"/>
                  </a:cubicBezTo>
                  <a:cubicBezTo>
                    <a:pt x="1649310" y="508219"/>
                    <a:pt x="1583419" y="524913"/>
                    <a:pt x="1482959" y="517096"/>
                  </a:cubicBezTo>
                  <a:cubicBezTo>
                    <a:pt x="1382499" y="509279"/>
                    <a:pt x="892234" y="496158"/>
                    <a:pt x="674072" y="517096"/>
                  </a:cubicBezTo>
                  <a:cubicBezTo>
                    <a:pt x="455910" y="538034"/>
                    <a:pt x="160798" y="549741"/>
                    <a:pt x="0" y="517096"/>
                  </a:cubicBezTo>
                  <a:cubicBezTo>
                    <a:pt x="-24907" y="361675"/>
                    <a:pt x="-5782" y="136559"/>
                    <a:pt x="0" y="0"/>
                  </a:cubicBezTo>
                  <a:close/>
                </a:path>
                <a:path w="13481450" h="517096" stroke="0" extrusionOk="0">
                  <a:moveTo>
                    <a:pt x="0" y="0"/>
                  </a:moveTo>
                  <a:cubicBezTo>
                    <a:pt x="221476" y="-18915"/>
                    <a:pt x="346306" y="31"/>
                    <a:pt x="539258" y="0"/>
                  </a:cubicBezTo>
                  <a:cubicBezTo>
                    <a:pt x="732210" y="-31"/>
                    <a:pt x="732187" y="-9794"/>
                    <a:pt x="808887" y="0"/>
                  </a:cubicBezTo>
                  <a:cubicBezTo>
                    <a:pt x="885587" y="9794"/>
                    <a:pt x="1494828" y="39661"/>
                    <a:pt x="1752589" y="0"/>
                  </a:cubicBezTo>
                  <a:cubicBezTo>
                    <a:pt x="2010350" y="-39661"/>
                    <a:pt x="2083697" y="-14458"/>
                    <a:pt x="2291847" y="0"/>
                  </a:cubicBezTo>
                  <a:cubicBezTo>
                    <a:pt x="2499997" y="14458"/>
                    <a:pt x="2631957" y="6589"/>
                    <a:pt x="2831105" y="0"/>
                  </a:cubicBezTo>
                  <a:cubicBezTo>
                    <a:pt x="3030253" y="-6589"/>
                    <a:pt x="3439501" y="-41236"/>
                    <a:pt x="3774806" y="0"/>
                  </a:cubicBezTo>
                  <a:cubicBezTo>
                    <a:pt x="4110111" y="41236"/>
                    <a:pt x="3984037" y="-7644"/>
                    <a:pt x="4179250" y="0"/>
                  </a:cubicBezTo>
                  <a:cubicBezTo>
                    <a:pt x="4374463" y="7644"/>
                    <a:pt x="4799445" y="-45144"/>
                    <a:pt x="5122951" y="0"/>
                  </a:cubicBezTo>
                  <a:cubicBezTo>
                    <a:pt x="5446457" y="45144"/>
                    <a:pt x="5803853" y="-14597"/>
                    <a:pt x="6066653" y="0"/>
                  </a:cubicBezTo>
                  <a:cubicBezTo>
                    <a:pt x="6329453" y="14597"/>
                    <a:pt x="6522862" y="7123"/>
                    <a:pt x="6740725" y="0"/>
                  </a:cubicBezTo>
                  <a:cubicBezTo>
                    <a:pt x="6958588" y="-7123"/>
                    <a:pt x="7475055" y="5065"/>
                    <a:pt x="7684427" y="0"/>
                  </a:cubicBezTo>
                  <a:cubicBezTo>
                    <a:pt x="7893799" y="-5065"/>
                    <a:pt x="8030359" y="21529"/>
                    <a:pt x="8223685" y="0"/>
                  </a:cubicBezTo>
                  <a:cubicBezTo>
                    <a:pt x="8417011" y="-21529"/>
                    <a:pt x="8530080" y="23920"/>
                    <a:pt x="8762943" y="0"/>
                  </a:cubicBezTo>
                  <a:cubicBezTo>
                    <a:pt x="8995806" y="-23920"/>
                    <a:pt x="9311490" y="-12349"/>
                    <a:pt x="9571830" y="0"/>
                  </a:cubicBezTo>
                  <a:cubicBezTo>
                    <a:pt x="9832170" y="12349"/>
                    <a:pt x="9850572" y="10556"/>
                    <a:pt x="10111088" y="0"/>
                  </a:cubicBezTo>
                  <a:cubicBezTo>
                    <a:pt x="10371604" y="-10556"/>
                    <a:pt x="10841160" y="-40669"/>
                    <a:pt x="11054789" y="0"/>
                  </a:cubicBezTo>
                  <a:cubicBezTo>
                    <a:pt x="11268418" y="40669"/>
                    <a:pt x="11757309" y="-21077"/>
                    <a:pt x="11998491" y="0"/>
                  </a:cubicBezTo>
                  <a:cubicBezTo>
                    <a:pt x="12239673" y="21077"/>
                    <a:pt x="12363870" y="-5322"/>
                    <a:pt x="12672563" y="0"/>
                  </a:cubicBezTo>
                  <a:cubicBezTo>
                    <a:pt x="12981256" y="5322"/>
                    <a:pt x="13201160" y="15046"/>
                    <a:pt x="13481450" y="0"/>
                  </a:cubicBezTo>
                  <a:cubicBezTo>
                    <a:pt x="13469938" y="154522"/>
                    <a:pt x="13502129" y="291867"/>
                    <a:pt x="13481450" y="517096"/>
                  </a:cubicBezTo>
                  <a:cubicBezTo>
                    <a:pt x="13287152" y="497856"/>
                    <a:pt x="13235952" y="498677"/>
                    <a:pt x="13077007" y="517096"/>
                  </a:cubicBezTo>
                  <a:cubicBezTo>
                    <a:pt x="12918062" y="535515"/>
                    <a:pt x="12548554" y="527428"/>
                    <a:pt x="12402934" y="517096"/>
                  </a:cubicBezTo>
                  <a:cubicBezTo>
                    <a:pt x="12257314" y="506764"/>
                    <a:pt x="12145546" y="510330"/>
                    <a:pt x="11998491" y="517096"/>
                  </a:cubicBezTo>
                  <a:cubicBezTo>
                    <a:pt x="11851436" y="523862"/>
                    <a:pt x="11564748" y="505142"/>
                    <a:pt x="11324418" y="517096"/>
                  </a:cubicBezTo>
                  <a:cubicBezTo>
                    <a:pt x="11084088" y="529050"/>
                    <a:pt x="11165870" y="505122"/>
                    <a:pt x="11054789" y="517096"/>
                  </a:cubicBezTo>
                  <a:cubicBezTo>
                    <a:pt x="10943708" y="529070"/>
                    <a:pt x="10910674" y="514330"/>
                    <a:pt x="10785160" y="517096"/>
                  </a:cubicBezTo>
                  <a:cubicBezTo>
                    <a:pt x="10659646" y="519862"/>
                    <a:pt x="10264973" y="505066"/>
                    <a:pt x="10111088" y="517096"/>
                  </a:cubicBezTo>
                  <a:cubicBezTo>
                    <a:pt x="9957203" y="529126"/>
                    <a:pt x="9822086" y="497681"/>
                    <a:pt x="9706644" y="517096"/>
                  </a:cubicBezTo>
                  <a:cubicBezTo>
                    <a:pt x="9591202" y="536511"/>
                    <a:pt x="9236262" y="483855"/>
                    <a:pt x="8897757" y="517096"/>
                  </a:cubicBezTo>
                  <a:cubicBezTo>
                    <a:pt x="8559252" y="550337"/>
                    <a:pt x="8604714" y="510284"/>
                    <a:pt x="8493313" y="517096"/>
                  </a:cubicBezTo>
                  <a:cubicBezTo>
                    <a:pt x="8381912" y="523908"/>
                    <a:pt x="7885149" y="486711"/>
                    <a:pt x="7684426" y="517096"/>
                  </a:cubicBezTo>
                  <a:cubicBezTo>
                    <a:pt x="7483703" y="547481"/>
                    <a:pt x="7536970" y="506767"/>
                    <a:pt x="7414797" y="517096"/>
                  </a:cubicBezTo>
                  <a:cubicBezTo>
                    <a:pt x="7292624" y="527425"/>
                    <a:pt x="6812347" y="551248"/>
                    <a:pt x="6605910" y="517096"/>
                  </a:cubicBezTo>
                  <a:cubicBezTo>
                    <a:pt x="6399473" y="482944"/>
                    <a:pt x="6308724" y="510372"/>
                    <a:pt x="6201467" y="517096"/>
                  </a:cubicBezTo>
                  <a:cubicBezTo>
                    <a:pt x="6094210" y="523820"/>
                    <a:pt x="6046816" y="504348"/>
                    <a:pt x="5931838" y="517096"/>
                  </a:cubicBezTo>
                  <a:cubicBezTo>
                    <a:pt x="5816860" y="529844"/>
                    <a:pt x="5623183" y="524806"/>
                    <a:pt x="5527394" y="517096"/>
                  </a:cubicBezTo>
                  <a:cubicBezTo>
                    <a:pt x="5431605" y="509386"/>
                    <a:pt x="5013847" y="554248"/>
                    <a:pt x="4718507" y="517096"/>
                  </a:cubicBezTo>
                  <a:cubicBezTo>
                    <a:pt x="4423167" y="479944"/>
                    <a:pt x="4446059" y="512728"/>
                    <a:pt x="4314064" y="517096"/>
                  </a:cubicBezTo>
                  <a:cubicBezTo>
                    <a:pt x="4182069" y="521464"/>
                    <a:pt x="4178869" y="519420"/>
                    <a:pt x="4044435" y="517096"/>
                  </a:cubicBezTo>
                  <a:cubicBezTo>
                    <a:pt x="3910001" y="514772"/>
                    <a:pt x="3761487" y="523209"/>
                    <a:pt x="3639991" y="517096"/>
                  </a:cubicBezTo>
                  <a:cubicBezTo>
                    <a:pt x="3518495" y="510983"/>
                    <a:pt x="3247944" y="518688"/>
                    <a:pt x="3100733" y="517096"/>
                  </a:cubicBezTo>
                  <a:cubicBezTo>
                    <a:pt x="2953522" y="515504"/>
                    <a:pt x="2596307" y="547336"/>
                    <a:pt x="2426661" y="517096"/>
                  </a:cubicBezTo>
                  <a:cubicBezTo>
                    <a:pt x="2257015" y="486856"/>
                    <a:pt x="2196587" y="508247"/>
                    <a:pt x="2022217" y="517096"/>
                  </a:cubicBezTo>
                  <a:cubicBezTo>
                    <a:pt x="1847847" y="525945"/>
                    <a:pt x="1326049" y="545885"/>
                    <a:pt x="1078516" y="517096"/>
                  </a:cubicBezTo>
                  <a:cubicBezTo>
                    <a:pt x="830983" y="488307"/>
                    <a:pt x="441857" y="464548"/>
                    <a:pt x="0" y="517096"/>
                  </a:cubicBezTo>
                  <a:cubicBezTo>
                    <a:pt x="-16985" y="379918"/>
                    <a:pt x="9976" y="15445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46BD204-1E90-0B56-0ED2-B893E5935AE1}"/>
                </a:ext>
              </a:extLst>
            </p:cNvPr>
            <p:cNvSpPr txBox="1"/>
            <p:nvPr/>
          </p:nvSpPr>
          <p:spPr>
            <a:xfrm rot="21447685">
              <a:off x="5599209" y="1950052"/>
              <a:ext cx="13239496" cy="309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0160" algn="ctr">
                <a:spcBef>
                  <a:spcPts val="200"/>
                </a:spcBef>
                <a:tabLst>
                  <a:tab pos="712470" algn="l"/>
                </a:tabLst>
              </a:pPr>
              <a:r>
                <a:rPr lang="ar" sz="2800" dirty="0">
                  <a:latin typeface="Avenir roman" panose="020B0503020203020204" pitchFamily="34" charset="0"/>
                  <a:cs typeface="Arial MT"/>
                </a:rPr>
                <a:t>خبرة و</a:t>
              </a:r>
              <a:r>
                <a:rPr lang="ar-SA" sz="2800" dirty="0">
                  <a:latin typeface="Avenir roman" panose="020B0503020203020204" pitchFamily="34" charset="0"/>
                  <a:cs typeface="Arial MT"/>
                </a:rPr>
                <a:t>ال</a:t>
              </a:r>
              <a:r>
                <a:rPr lang="ar" sz="2800" dirty="0">
                  <a:latin typeface="Avenir roman" panose="020B0503020203020204" pitchFamily="34" charset="0"/>
                  <a:cs typeface="Arial MT"/>
                </a:rPr>
                <a:t>قد</a:t>
              </a:r>
              <a:r>
                <a:rPr lang="ar-SA" sz="2800" dirty="0" err="1">
                  <a:latin typeface="Avenir roman" panose="020B0503020203020204" pitchFamily="34" charset="0"/>
                  <a:cs typeface="Arial MT"/>
                </a:rPr>
                <a:t>رة</a:t>
              </a:r>
              <a:r>
                <a:rPr lang="ar" sz="2800" dirty="0">
                  <a:latin typeface="Avenir roman" panose="020B0503020203020204" pitchFamily="34" charset="0"/>
                  <a:cs typeface="Arial MT"/>
                </a:rPr>
                <a:t> العامة (إدارة المشاريع) والخاصة (مجال ومجالات التدخل).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840CC4E-5A47-5398-2C20-F775DEEB2748}"/>
              </a:ext>
            </a:extLst>
          </p:cNvPr>
          <p:cNvGrpSpPr/>
          <p:nvPr/>
        </p:nvGrpSpPr>
        <p:grpSpPr>
          <a:xfrm>
            <a:off x="1469128" y="4237526"/>
            <a:ext cx="16784236" cy="628934"/>
            <a:chOff x="4286387" y="6555586"/>
            <a:chExt cx="16784236" cy="6289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7FC3D0-7AA1-EF12-897D-AA8DB7BAABA4}"/>
                </a:ext>
              </a:extLst>
            </p:cNvPr>
            <p:cNvSpPr/>
            <p:nvPr/>
          </p:nvSpPr>
          <p:spPr>
            <a:xfrm>
              <a:off x="5283985" y="6555586"/>
              <a:ext cx="14690811" cy="628934"/>
            </a:xfrm>
            <a:custGeom>
              <a:avLst/>
              <a:gdLst>
                <a:gd name="connsiteX0" fmla="*/ 0 w 14690811"/>
                <a:gd name="connsiteY0" fmla="*/ 0 h 628934"/>
                <a:gd name="connsiteX1" fmla="*/ 552654 w 14690811"/>
                <a:gd name="connsiteY1" fmla="*/ 0 h 628934"/>
                <a:gd name="connsiteX2" fmla="*/ 1252217 w 14690811"/>
                <a:gd name="connsiteY2" fmla="*/ 0 h 628934"/>
                <a:gd name="connsiteX3" fmla="*/ 2098687 w 14690811"/>
                <a:gd name="connsiteY3" fmla="*/ 0 h 628934"/>
                <a:gd name="connsiteX4" fmla="*/ 2945158 w 14690811"/>
                <a:gd name="connsiteY4" fmla="*/ 0 h 628934"/>
                <a:gd name="connsiteX5" fmla="*/ 3791628 w 14690811"/>
                <a:gd name="connsiteY5" fmla="*/ 0 h 628934"/>
                <a:gd name="connsiteX6" fmla="*/ 4785007 w 14690811"/>
                <a:gd name="connsiteY6" fmla="*/ 0 h 628934"/>
                <a:gd name="connsiteX7" fmla="*/ 5484569 w 14690811"/>
                <a:gd name="connsiteY7" fmla="*/ 0 h 628934"/>
                <a:gd name="connsiteX8" fmla="*/ 6331040 w 14690811"/>
                <a:gd name="connsiteY8" fmla="*/ 0 h 628934"/>
                <a:gd name="connsiteX9" fmla="*/ 7030602 w 14690811"/>
                <a:gd name="connsiteY9" fmla="*/ 0 h 628934"/>
                <a:gd name="connsiteX10" fmla="*/ 7730165 w 14690811"/>
                <a:gd name="connsiteY10" fmla="*/ 0 h 628934"/>
                <a:gd name="connsiteX11" fmla="*/ 8429727 w 14690811"/>
                <a:gd name="connsiteY11" fmla="*/ 0 h 628934"/>
                <a:gd name="connsiteX12" fmla="*/ 8688565 w 14690811"/>
                <a:gd name="connsiteY12" fmla="*/ 0 h 628934"/>
                <a:gd name="connsiteX13" fmla="*/ 9535036 w 14690811"/>
                <a:gd name="connsiteY13" fmla="*/ 0 h 628934"/>
                <a:gd name="connsiteX14" fmla="*/ 9793874 w 14690811"/>
                <a:gd name="connsiteY14" fmla="*/ 0 h 628934"/>
                <a:gd name="connsiteX15" fmla="*/ 10493436 w 14690811"/>
                <a:gd name="connsiteY15" fmla="*/ 0 h 628934"/>
                <a:gd name="connsiteX16" fmla="*/ 11486815 w 14690811"/>
                <a:gd name="connsiteY16" fmla="*/ 0 h 628934"/>
                <a:gd name="connsiteX17" fmla="*/ 12480194 w 14690811"/>
                <a:gd name="connsiteY17" fmla="*/ 0 h 628934"/>
                <a:gd name="connsiteX18" fmla="*/ 13326664 w 14690811"/>
                <a:gd name="connsiteY18" fmla="*/ 0 h 628934"/>
                <a:gd name="connsiteX19" fmla="*/ 13879319 w 14690811"/>
                <a:gd name="connsiteY19" fmla="*/ 0 h 628934"/>
                <a:gd name="connsiteX20" fmla="*/ 14690811 w 14690811"/>
                <a:gd name="connsiteY20" fmla="*/ 0 h 628934"/>
                <a:gd name="connsiteX21" fmla="*/ 14690811 w 14690811"/>
                <a:gd name="connsiteY21" fmla="*/ 628934 h 628934"/>
                <a:gd name="connsiteX22" fmla="*/ 13991249 w 14690811"/>
                <a:gd name="connsiteY22" fmla="*/ 628934 h 628934"/>
                <a:gd name="connsiteX23" fmla="*/ 12997870 w 14690811"/>
                <a:gd name="connsiteY23" fmla="*/ 628934 h 628934"/>
                <a:gd name="connsiteX24" fmla="*/ 12298307 w 14690811"/>
                <a:gd name="connsiteY24" fmla="*/ 628934 h 628934"/>
                <a:gd name="connsiteX25" fmla="*/ 11304929 w 14690811"/>
                <a:gd name="connsiteY25" fmla="*/ 628934 h 628934"/>
                <a:gd name="connsiteX26" fmla="*/ 10605366 w 14690811"/>
                <a:gd name="connsiteY26" fmla="*/ 628934 h 628934"/>
                <a:gd name="connsiteX27" fmla="*/ 9758896 w 14690811"/>
                <a:gd name="connsiteY27" fmla="*/ 628934 h 628934"/>
                <a:gd name="connsiteX28" fmla="*/ 9500058 w 14690811"/>
                <a:gd name="connsiteY28" fmla="*/ 628934 h 628934"/>
                <a:gd name="connsiteX29" fmla="*/ 8506679 w 14690811"/>
                <a:gd name="connsiteY29" fmla="*/ 628934 h 628934"/>
                <a:gd name="connsiteX30" fmla="*/ 7954025 w 14690811"/>
                <a:gd name="connsiteY30" fmla="*/ 628934 h 628934"/>
                <a:gd name="connsiteX31" fmla="*/ 7107554 w 14690811"/>
                <a:gd name="connsiteY31" fmla="*/ 628934 h 628934"/>
                <a:gd name="connsiteX32" fmla="*/ 6848716 w 14690811"/>
                <a:gd name="connsiteY32" fmla="*/ 628934 h 628934"/>
                <a:gd name="connsiteX33" fmla="*/ 5855338 w 14690811"/>
                <a:gd name="connsiteY33" fmla="*/ 628934 h 628934"/>
                <a:gd name="connsiteX34" fmla="*/ 5302683 w 14690811"/>
                <a:gd name="connsiteY34" fmla="*/ 628934 h 628934"/>
                <a:gd name="connsiteX35" fmla="*/ 4603121 w 14690811"/>
                <a:gd name="connsiteY35" fmla="*/ 628934 h 628934"/>
                <a:gd name="connsiteX36" fmla="*/ 4197375 w 14690811"/>
                <a:gd name="connsiteY36" fmla="*/ 628934 h 628934"/>
                <a:gd name="connsiteX37" fmla="*/ 3350904 w 14690811"/>
                <a:gd name="connsiteY37" fmla="*/ 628934 h 628934"/>
                <a:gd name="connsiteX38" fmla="*/ 2357525 w 14690811"/>
                <a:gd name="connsiteY38" fmla="*/ 628934 h 628934"/>
                <a:gd name="connsiteX39" fmla="*/ 1804871 w 14690811"/>
                <a:gd name="connsiteY39" fmla="*/ 628934 h 628934"/>
                <a:gd name="connsiteX40" fmla="*/ 811492 w 14690811"/>
                <a:gd name="connsiteY40" fmla="*/ 628934 h 628934"/>
                <a:gd name="connsiteX41" fmla="*/ 0 w 14690811"/>
                <a:gd name="connsiteY41" fmla="*/ 628934 h 628934"/>
                <a:gd name="connsiteX42" fmla="*/ 0 w 14690811"/>
                <a:gd name="connsiteY42" fmla="*/ 0 h 62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90811" h="628934" fill="none" extrusionOk="0">
                  <a:moveTo>
                    <a:pt x="0" y="0"/>
                  </a:moveTo>
                  <a:cubicBezTo>
                    <a:pt x="185358" y="18136"/>
                    <a:pt x="379498" y="-883"/>
                    <a:pt x="552654" y="0"/>
                  </a:cubicBezTo>
                  <a:cubicBezTo>
                    <a:pt x="725810" y="883"/>
                    <a:pt x="976061" y="-30499"/>
                    <a:pt x="1252217" y="0"/>
                  </a:cubicBezTo>
                  <a:cubicBezTo>
                    <a:pt x="1528373" y="30499"/>
                    <a:pt x="1725145" y="-16801"/>
                    <a:pt x="2098687" y="0"/>
                  </a:cubicBezTo>
                  <a:cubicBezTo>
                    <a:pt x="2472229" y="16801"/>
                    <a:pt x="2603254" y="36889"/>
                    <a:pt x="2945158" y="0"/>
                  </a:cubicBezTo>
                  <a:cubicBezTo>
                    <a:pt x="3287062" y="-36889"/>
                    <a:pt x="3391591" y="-24152"/>
                    <a:pt x="3791628" y="0"/>
                  </a:cubicBezTo>
                  <a:cubicBezTo>
                    <a:pt x="4191665" y="24152"/>
                    <a:pt x="4437175" y="36334"/>
                    <a:pt x="4785007" y="0"/>
                  </a:cubicBezTo>
                  <a:cubicBezTo>
                    <a:pt x="5132839" y="-36334"/>
                    <a:pt x="5151980" y="20132"/>
                    <a:pt x="5484569" y="0"/>
                  </a:cubicBezTo>
                  <a:cubicBezTo>
                    <a:pt x="5817158" y="-20132"/>
                    <a:pt x="6076964" y="-30096"/>
                    <a:pt x="6331040" y="0"/>
                  </a:cubicBezTo>
                  <a:cubicBezTo>
                    <a:pt x="6585116" y="30096"/>
                    <a:pt x="6735088" y="-21790"/>
                    <a:pt x="7030602" y="0"/>
                  </a:cubicBezTo>
                  <a:cubicBezTo>
                    <a:pt x="7326116" y="21790"/>
                    <a:pt x="7573866" y="-13941"/>
                    <a:pt x="7730165" y="0"/>
                  </a:cubicBezTo>
                  <a:cubicBezTo>
                    <a:pt x="7886464" y="13941"/>
                    <a:pt x="8163485" y="29637"/>
                    <a:pt x="8429727" y="0"/>
                  </a:cubicBezTo>
                  <a:cubicBezTo>
                    <a:pt x="8695969" y="-29637"/>
                    <a:pt x="8591773" y="-6363"/>
                    <a:pt x="8688565" y="0"/>
                  </a:cubicBezTo>
                  <a:cubicBezTo>
                    <a:pt x="8785357" y="6363"/>
                    <a:pt x="9347693" y="-35417"/>
                    <a:pt x="9535036" y="0"/>
                  </a:cubicBezTo>
                  <a:cubicBezTo>
                    <a:pt x="9722379" y="35417"/>
                    <a:pt x="9718637" y="-7727"/>
                    <a:pt x="9793874" y="0"/>
                  </a:cubicBezTo>
                  <a:cubicBezTo>
                    <a:pt x="9869111" y="7727"/>
                    <a:pt x="10144493" y="27666"/>
                    <a:pt x="10493436" y="0"/>
                  </a:cubicBezTo>
                  <a:cubicBezTo>
                    <a:pt x="10842379" y="-27666"/>
                    <a:pt x="11168972" y="-24706"/>
                    <a:pt x="11486815" y="0"/>
                  </a:cubicBezTo>
                  <a:cubicBezTo>
                    <a:pt x="11804658" y="24706"/>
                    <a:pt x="12193452" y="-43920"/>
                    <a:pt x="12480194" y="0"/>
                  </a:cubicBezTo>
                  <a:cubicBezTo>
                    <a:pt x="12766936" y="43920"/>
                    <a:pt x="12977286" y="29655"/>
                    <a:pt x="13326664" y="0"/>
                  </a:cubicBezTo>
                  <a:cubicBezTo>
                    <a:pt x="13676042" y="-29655"/>
                    <a:pt x="13673780" y="-24904"/>
                    <a:pt x="13879319" y="0"/>
                  </a:cubicBezTo>
                  <a:cubicBezTo>
                    <a:pt x="14084859" y="24904"/>
                    <a:pt x="14490094" y="27691"/>
                    <a:pt x="14690811" y="0"/>
                  </a:cubicBezTo>
                  <a:cubicBezTo>
                    <a:pt x="14699435" y="283348"/>
                    <a:pt x="14671164" y="345439"/>
                    <a:pt x="14690811" y="628934"/>
                  </a:cubicBezTo>
                  <a:cubicBezTo>
                    <a:pt x="14355712" y="648787"/>
                    <a:pt x="14192423" y="629107"/>
                    <a:pt x="13991249" y="628934"/>
                  </a:cubicBezTo>
                  <a:cubicBezTo>
                    <a:pt x="13790075" y="628761"/>
                    <a:pt x="13391019" y="641622"/>
                    <a:pt x="12997870" y="628934"/>
                  </a:cubicBezTo>
                  <a:cubicBezTo>
                    <a:pt x="12604721" y="616246"/>
                    <a:pt x="12592509" y="620348"/>
                    <a:pt x="12298307" y="628934"/>
                  </a:cubicBezTo>
                  <a:cubicBezTo>
                    <a:pt x="12004105" y="637520"/>
                    <a:pt x="11709422" y="621158"/>
                    <a:pt x="11304929" y="628934"/>
                  </a:cubicBezTo>
                  <a:cubicBezTo>
                    <a:pt x="10900436" y="636710"/>
                    <a:pt x="10861274" y="619758"/>
                    <a:pt x="10605366" y="628934"/>
                  </a:cubicBezTo>
                  <a:cubicBezTo>
                    <a:pt x="10349458" y="638110"/>
                    <a:pt x="10004587" y="646958"/>
                    <a:pt x="9758896" y="628934"/>
                  </a:cubicBezTo>
                  <a:cubicBezTo>
                    <a:pt x="9513205" y="610911"/>
                    <a:pt x="9624468" y="622828"/>
                    <a:pt x="9500058" y="628934"/>
                  </a:cubicBezTo>
                  <a:cubicBezTo>
                    <a:pt x="9375648" y="635040"/>
                    <a:pt x="8862164" y="630329"/>
                    <a:pt x="8506679" y="628934"/>
                  </a:cubicBezTo>
                  <a:cubicBezTo>
                    <a:pt x="8151194" y="627539"/>
                    <a:pt x="8187036" y="609269"/>
                    <a:pt x="7954025" y="628934"/>
                  </a:cubicBezTo>
                  <a:cubicBezTo>
                    <a:pt x="7721014" y="648599"/>
                    <a:pt x="7460105" y="643173"/>
                    <a:pt x="7107554" y="628934"/>
                  </a:cubicBezTo>
                  <a:cubicBezTo>
                    <a:pt x="6755003" y="614695"/>
                    <a:pt x="6969438" y="632503"/>
                    <a:pt x="6848716" y="628934"/>
                  </a:cubicBezTo>
                  <a:cubicBezTo>
                    <a:pt x="6727994" y="625365"/>
                    <a:pt x="6243784" y="659463"/>
                    <a:pt x="5855338" y="628934"/>
                  </a:cubicBezTo>
                  <a:cubicBezTo>
                    <a:pt x="5466892" y="598405"/>
                    <a:pt x="5467046" y="652496"/>
                    <a:pt x="5302683" y="628934"/>
                  </a:cubicBezTo>
                  <a:cubicBezTo>
                    <a:pt x="5138320" y="605372"/>
                    <a:pt x="4809571" y="617484"/>
                    <a:pt x="4603121" y="628934"/>
                  </a:cubicBezTo>
                  <a:cubicBezTo>
                    <a:pt x="4396671" y="640384"/>
                    <a:pt x="4334734" y="637591"/>
                    <a:pt x="4197375" y="628934"/>
                  </a:cubicBezTo>
                  <a:cubicBezTo>
                    <a:pt x="4060016" y="620277"/>
                    <a:pt x="3562350" y="628796"/>
                    <a:pt x="3350904" y="628934"/>
                  </a:cubicBezTo>
                  <a:cubicBezTo>
                    <a:pt x="3139458" y="629072"/>
                    <a:pt x="2588017" y="608158"/>
                    <a:pt x="2357525" y="628934"/>
                  </a:cubicBezTo>
                  <a:cubicBezTo>
                    <a:pt x="2127033" y="649710"/>
                    <a:pt x="2077179" y="653420"/>
                    <a:pt x="1804871" y="628934"/>
                  </a:cubicBezTo>
                  <a:cubicBezTo>
                    <a:pt x="1532563" y="604448"/>
                    <a:pt x="1092645" y="660220"/>
                    <a:pt x="811492" y="628934"/>
                  </a:cubicBezTo>
                  <a:cubicBezTo>
                    <a:pt x="530339" y="597648"/>
                    <a:pt x="384704" y="667256"/>
                    <a:pt x="0" y="628934"/>
                  </a:cubicBezTo>
                  <a:cubicBezTo>
                    <a:pt x="-15056" y="487020"/>
                    <a:pt x="-31175" y="229869"/>
                    <a:pt x="0" y="0"/>
                  </a:cubicBezTo>
                  <a:close/>
                </a:path>
                <a:path w="14690811" h="628934" stroke="0" extrusionOk="0">
                  <a:moveTo>
                    <a:pt x="0" y="0"/>
                  </a:moveTo>
                  <a:cubicBezTo>
                    <a:pt x="235246" y="-5284"/>
                    <a:pt x="441667" y="13997"/>
                    <a:pt x="552654" y="0"/>
                  </a:cubicBezTo>
                  <a:cubicBezTo>
                    <a:pt x="663641" y="-13997"/>
                    <a:pt x="713688" y="230"/>
                    <a:pt x="811492" y="0"/>
                  </a:cubicBezTo>
                  <a:cubicBezTo>
                    <a:pt x="909296" y="-230"/>
                    <a:pt x="1420082" y="38020"/>
                    <a:pt x="1804871" y="0"/>
                  </a:cubicBezTo>
                  <a:cubicBezTo>
                    <a:pt x="2189660" y="-38020"/>
                    <a:pt x="2126244" y="-4042"/>
                    <a:pt x="2357525" y="0"/>
                  </a:cubicBezTo>
                  <a:cubicBezTo>
                    <a:pt x="2588806" y="4042"/>
                    <a:pt x="2698773" y="-12427"/>
                    <a:pt x="2910180" y="0"/>
                  </a:cubicBezTo>
                  <a:cubicBezTo>
                    <a:pt x="3121588" y="12427"/>
                    <a:pt x="3604987" y="20556"/>
                    <a:pt x="3903558" y="0"/>
                  </a:cubicBezTo>
                  <a:cubicBezTo>
                    <a:pt x="4202129" y="-20556"/>
                    <a:pt x="4227612" y="14634"/>
                    <a:pt x="4309305" y="0"/>
                  </a:cubicBezTo>
                  <a:cubicBezTo>
                    <a:pt x="4390998" y="-14634"/>
                    <a:pt x="5064619" y="-23113"/>
                    <a:pt x="5302683" y="0"/>
                  </a:cubicBezTo>
                  <a:cubicBezTo>
                    <a:pt x="5540747" y="23113"/>
                    <a:pt x="5908032" y="-43971"/>
                    <a:pt x="6296062" y="0"/>
                  </a:cubicBezTo>
                  <a:cubicBezTo>
                    <a:pt x="6684092" y="43971"/>
                    <a:pt x="6841510" y="34459"/>
                    <a:pt x="6995624" y="0"/>
                  </a:cubicBezTo>
                  <a:cubicBezTo>
                    <a:pt x="7149738" y="-34459"/>
                    <a:pt x="7569432" y="34837"/>
                    <a:pt x="7989003" y="0"/>
                  </a:cubicBezTo>
                  <a:cubicBezTo>
                    <a:pt x="8408574" y="-34837"/>
                    <a:pt x="8340841" y="1507"/>
                    <a:pt x="8541657" y="0"/>
                  </a:cubicBezTo>
                  <a:cubicBezTo>
                    <a:pt x="8742473" y="-1507"/>
                    <a:pt x="8909629" y="-24832"/>
                    <a:pt x="9094312" y="0"/>
                  </a:cubicBezTo>
                  <a:cubicBezTo>
                    <a:pt x="9278996" y="24832"/>
                    <a:pt x="9660778" y="3224"/>
                    <a:pt x="9940782" y="0"/>
                  </a:cubicBezTo>
                  <a:cubicBezTo>
                    <a:pt x="10220786" y="-3224"/>
                    <a:pt x="10230275" y="23866"/>
                    <a:pt x="10493436" y="0"/>
                  </a:cubicBezTo>
                  <a:cubicBezTo>
                    <a:pt x="10756597" y="-23866"/>
                    <a:pt x="11227506" y="-26117"/>
                    <a:pt x="11486815" y="0"/>
                  </a:cubicBezTo>
                  <a:cubicBezTo>
                    <a:pt x="11746124" y="26117"/>
                    <a:pt x="12265559" y="44173"/>
                    <a:pt x="12480194" y="0"/>
                  </a:cubicBezTo>
                  <a:cubicBezTo>
                    <a:pt x="12694829" y="-44173"/>
                    <a:pt x="12866191" y="19375"/>
                    <a:pt x="13179756" y="0"/>
                  </a:cubicBezTo>
                  <a:cubicBezTo>
                    <a:pt x="13493321" y="-19375"/>
                    <a:pt x="13613710" y="-16730"/>
                    <a:pt x="13732410" y="0"/>
                  </a:cubicBezTo>
                  <a:cubicBezTo>
                    <a:pt x="13851110" y="16730"/>
                    <a:pt x="13893222" y="6342"/>
                    <a:pt x="13991249" y="0"/>
                  </a:cubicBezTo>
                  <a:cubicBezTo>
                    <a:pt x="14089276" y="-6342"/>
                    <a:pt x="14446834" y="-16323"/>
                    <a:pt x="14690811" y="0"/>
                  </a:cubicBezTo>
                  <a:cubicBezTo>
                    <a:pt x="14700586" y="165359"/>
                    <a:pt x="14708246" y="479855"/>
                    <a:pt x="14690811" y="628934"/>
                  </a:cubicBezTo>
                  <a:cubicBezTo>
                    <a:pt x="14495013" y="637779"/>
                    <a:pt x="14395113" y="650507"/>
                    <a:pt x="14138157" y="628934"/>
                  </a:cubicBezTo>
                  <a:cubicBezTo>
                    <a:pt x="13881201" y="607361"/>
                    <a:pt x="13678609" y="638410"/>
                    <a:pt x="13438594" y="628934"/>
                  </a:cubicBezTo>
                  <a:cubicBezTo>
                    <a:pt x="13198579" y="619458"/>
                    <a:pt x="13282567" y="623573"/>
                    <a:pt x="13179756" y="628934"/>
                  </a:cubicBezTo>
                  <a:cubicBezTo>
                    <a:pt x="13076945" y="634295"/>
                    <a:pt x="13027859" y="624579"/>
                    <a:pt x="12920918" y="628934"/>
                  </a:cubicBezTo>
                  <a:cubicBezTo>
                    <a:pt x="12813977" y="633289"/>
                    <a:pt x="12566902" y="641690"/>
                    <a:pt x="12221356" y="628934"/>
                  </a:cubicBezTo>
                  <a:cubicBezTo>
                    <a:pt x="11875810" y="616178"/>
                    <a:pt x="11900811" y="635851"/>
                    <a:pt x="11815609" y="628934"/>
                  </a:cubicBezTo>
                  <a:cubicBezTo>
                    <a:pt x="11730407" y="622017"/>
                    <a:pt x="11348428" y="648079"/>
                    <a:pt x="10969139" y="628934"/>
                  </a:cubicBezTo>
                  <a:cubicBezTo>
                    <a:pt x="10589850" y="609790"/>
                    <a:pt x="10731215" y="627937"/>
                    <a:pt x="10563393" y="628934"/>
                  </a:cubicBezTo>
                  <a:cubicBezTo>
                    <a:pt x="10395571" y="629931"/>
                    <a:pt x="9949357" y="659998"/>
                    <a:pt x="9716922" y="628934"/>
                  </a:cubicBezTo>
                  <a:cubicBezTo>
                    <a:pt x="9484487" y="597870"/>
                    <a:pt x="9541688" y="630543"/>
                    <a:pt x="9458084" y="628934"/>
                  </a:cubicBezTo>
                  <a:cubicBezTo>
                    <a:pt x="9374480" y="627325"/>
                    <a:pt x="8967043" y="604605"/>
                    <a:pt x="8611613" y="628934"/>
                  </a:cubicBezTo>
                  <a:cubicBezTo>
                    <a:pt x="8256183" y="653263"/>
                    <a:pt x="8287170" y="634517"/>
                    <a:pt x="8205867" y="628934"/>
                  </a:cubicBezTo>
                  <a:cubicBezTo>
                    <a:pt x="8124564" y="623351"/>
                    <a:pt x="8022598" y="625951"/>
                    <a:pt x="7947029" y="628934"/>
                  </a:cubicBezTo>
                  <a:cubicBezTo>
                    <a:pt x="7871460" y="631917"/>
                    <a:pt x="7699547" y="637421"/>
                    <a:pt x="7541283" y="628934"/>
                  </a:cubicBezTo>
                  <a:cubicBezTo>
                    <a:pt x="7383019" y="620447"/>
                    <a:pt x="6963604" y="590495"/>
                    <a:pt x="6694812" y="628934"/>
                  </a:cubicBezTo>
                  <a:cubicBezTo>
                    <a:pt x="6426020" y="667373"/>
                    <a:pt x="6431801" y="628858"/>
                    <a:pt x="6289066" y="628934"/>
                  </a:cubicBezTo>
                  <a:cubicBezTo>
                    <a:pt x="6146331" y="629010"/>
                    <a:pt x="6144010" y="617230"/>
                    <a:pt x="6030228" y="628934"/>
                  </a:cubicBezTo>
                  <a:cubicBezTo>
                    <a:pt x="5916446" y="640638"/>
                    <a:pt x="5706079" y="645889"/>
                    <a:pt x="5624482" y="628934"/>
                  </a:cubicBezTo>
                  <a:cubicBezTo>
                    <a:pt x="5542885" y="611979"/>
                    <a:pt x="5314723" y="628168"/>
                    <a:pt x="5071828" y="628934"/>
                  </a:cubicBezTo>
                  <a:cubicBezTo>
                    <a:pt x="4828933" y="629700"/>
                    <a:pt x="4589662" y="615013"/>
                    <a:pt x="4372265" y="628934"/>
                  </a:cubicBezTo>
                  <a:cubicBezTo>
                    <a:pt x="4154868" y="642855"/>
                    <a:pt x="4075695" y="647359"/>
                    <a:pt x="3966519" y="628934"/>
                  </a:cubicBezTo>
                  <a:cubicBezTo>
                    <a:pt x="3857343" y="610509"/>
                    <a:pt x="3255360" y="625344"/>
                    <a:pt x="2973140" y="628934"/>
                  </a:cubicBezTo>
                  <a:cubicBezTo>
                    <a:pt x="2690920" y="632524"/>
                    <a:pt x="2592084" y="601837"/>
                    <a:pt x="2273578" y="628934"/>
                  </a:cubicBezTo>
                  <a:cubicBezTo>
                    <a:pt x="1955072" y="656031"/>
                    <a:pt x="1656856" y="623015"/>
                    <a:pt x="1280199" y="628934"/>
                  </a:cubicBezTo>
                  <a:cubicBezTo>
                    <a:pt x="903542" y="634853"/>
                    <a:pt x="355714" y="661147"/>
                    <a:pt x="0" y="628934"/>
                  </a:cubicBezTo>
                  <a:cubicBezTo>
                    <a:pt x="-3443" y="410788"/>
                    <a:pt x="16333" y="18198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287BA7C-7246-260D-9E88-D1AC877DF862}"/>
                </a:ext>
              </a:extLst>
            </p:cNvPr>
            <p:cNvSpPr txBox="1"/>
            <p:nvPr/>
          </p:nvSpPr>
          <p:spPr>
            <a:xfrm>
              <a:off x="4286387" y="6605082"/>
              <a:ext cx="16784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685800" algn="l"/>
                  <a:tab pos="712470" algn="l"/>
                </a:tabLst>
              </a:pP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مستوى تحليل ال</a:t>
              </a:r>
              <a:r>
                <a:rPr lang="ar-SA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مشاكل</a:t>
              </a: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 وقدرات أصحاب المصلحة (السياق)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172D7AC-1DA3-62A9-FF04-CBF1215B0C86}"/>
              </a:ext>
            </a:extLst>
          </p:cNvPr>
          <p:cNvSpPr/>
          <p:nvPr/>
        </p:nvSpPr>
        <p:spPr>
          <a:xfrm rot="180029">
            <a:off x="3321134" y="5740466"/>
            <a:ext cx="13080223" cy="807338"/>
          </a:xfrm>
          <a:custGeom>
            <a:avLst/>
            <a:gdLst>
              <a:gd name="connsiteX0" fmla="*/ 0 w 13080223"/>
              <a:gd name="connsiteY0" fmla="*/ 0 h 807338"/>
              <a:gd name="connsiteX1" fmla="*/ 688433 w 13080223"/>
              <a:gd name="connsiteY1" fmla="*/ 0 h 807338"/>
              <a:gd name="connsiteX2" fmla="*/ 1246063 w 13080223"/>
              <a:gd name="connsiteY2" fmla="*/ 0 h 807338"/>
              <a:gd name="connsiteX3" fmla="*/ 1803694 w 13080223"/>
              <a:gd name="connsiteY3" fmla="*/ 0 h 807338"/>
              <a:gd name="connsiteX4" fmla="*/ 2492127 w 13080223"/>
              <a:gd name="connsiteY4" fmla="*/ 0 h 807338"/>
              <a:gd name="connsiteX5" fmla="*/ 3311362 w 13080223"/>
              <a:gd name="connsiteY5" fmla="*/ 0 h 807338"/>
              <a:gd name="connsiteX6" fmla="*/ 4130597 w 13080223"/>
              <a:gd name="connsiteY6" fmla="*/ 0 h 807338"/>
              <a:gd name="connsiteX7" fmla="*/ 4949832 w 13080223"/>
              <a:gd name="connsiteY7" fmla="*/ 0 h 807338"/>
              <a:gd name="connsiteX8" fmla="*/ 5899869 w 13080223"/>
              <a:gd name="connsiteY8" fmla="*/ 0 h 807338"/>
              <a:gd name="connsiteX9" fmla="*/ 6588302 w 13080223"/>
              <a:gd name="connsiteY9" fmla="*/ 0 h 807338"/>
              <a:gd name="connsiteX10" fmla="*/ 7407537 w 13080223"/>
              <a:gd name="connsiteY10" fmla="*/ 0 h 807338"/>
              <a:gd name="connsiteX11" fmla="*/ 8095970 w 13080223"/>
              <a:gd name="connsiteY11" fmla="*/ 0 h 807338"/>
              <a:gd name="connsiteX12" fmla="*/ 8784402 w 13080223"/>
              <a:gd name="connsiteY12" fmla="*/ 0 h 807338"/>
              <a:gd name="connsiteX13" fmla="*/ 9472835 w 13080223"/>
              <a:gd name="connsiteY13" fmla="*/ 0 h 807338"/>
              <a:gd name="connsiteX14" fmla="*/ 9768861 w 13080223"/>
              <a:gd name="connsiteY14" fmla="*/ 0 h 807338"/>
              <a:gd name="connsiteX15" fmla="*/ 10588096 w 13080223"/>
              <a:gd name="connsiteY15" fmla="*/ 0 h 807338"/>
              <a:gd name="connsiteX16" fmla="*/ 10884122 w 13080223"/>
              <a:gd name="connsiteY16" fmla="*/ 0 h 807338"/>
              <a:gd name="connsiteX17" fmla="*/ 11572555 w 13080223"/>
              <a:gd name="connsiteY17" fmla="*/ 0 h 807338"/>
              <a:gd name="connsiteX18" fmla="*/ 13080223 w 13080223"/>
              <a:gd name="connsiteY18" fmla="*/ 0 h 807338"/>
              <a:gd name="connsiteX19" fmla="*/ 13080223 w 13080223"/>
              <a:gd name="connsiteY19" fmla="*/ 419816 h 807338"/>
              <a:gd name="connsiteX20" fmla="*/ 13080223 w 13080223"/>
              <a:gd name="connsiteY20" fmla="*/ 807338 h 807338"/>
              <a:gd name="connsiteX21" fmla="*/ 12653395 w 13080223"/>
              <a:gd name="connsiteY21" fmla="*/ 807338 h 807338"/>
              <a:gd name="connsiteX22" fmla="*/ 11834160 w 13080223"/>
              <a:gd name="connsiteY22" fmla="*/ 807338 h 807338"/>
              <a:gd name="connsiteX23" fmla="*/ 11407331 w 13080223"/>
              <a:gd name="connsiteY23" fmla="*/ 807338 h 807338"/>
              <a:gd name="connsiteX24" fmla="*/ 10457294 w 13080223"/>
              <a:gd name="connsiteY24" fmla="*/ 807338 h 807338"/>
              <a:gd name="connsiteX25" fmla="*/ 9507257 w 13080223"/>
              <a:gd name="connsiteY25" fmla="*/ 807338 h 807338"/>
              <a:gd name="connsiteX26" fmla="*/ 8818824 w 13080223"/>
              <a:gd name="connsiteY26" fmla="*/ 807338 h 807338"/>
              <a:gd name="connsiteX27" fmla="*/ 7868787 w 13080223"/>
              <a:gd name="connsiteY27" fmla="*/ 807338 h 807338"/>
              <a:gd name="connsiteX28" fmla="*/ 7180354 w 13080223"/>
              <a:gd name="connsiteY28" fmla="*/ 807338 h 807338"/>
              <a:gd name="connsiteX29" fmla="*/ 6361119 w 13080223"/>
              <a:gd name="connsiteY29" fmla="*/ 807338 h 807338"/>
              <a:gd name="connsiteX30" fmla="*/ 6065093 w 13080223"/>
              <a:gd name="connsiteY30" fmla="*/ 807338 h 807338"/>
              <a:gd name="connsiteX31" fmla="*/ 5115056 w 13080223"/>
              <a:gd name="connsiteY31" fmla="*/ 807338 h 807338"/>
              <a:gd name="connsiteX32" fmla="*/ 4557425 w 13080223"/>
              <a:gd name="connsiteY32" fmla="*/ 807338 h 807338"/>
              <a:gd name="connsiteX33" fmla="*/ 3738190 w 13080223"/>
              <a:gd name="connsiteY33" fmla="*/ 807338 h 807338"/>
              <a:gd name="connsiteX34" fmla="*/ 3442164 w 13080223"/>
              <a:gd name="connsiteY34" fmla="*/ 807338 h 807338"/>
              <a:gd name="connsiteX35" fmla="*/ 2492127 w 13080223"/>
              <a:gd name="connsiteY35" fmla="*/ 807338 h 807338"/>
              <a:gd name="connsiteX36" fmla="*/ 1934496 w 13080223"/>
              <a:gd name="connsiteY36" fmla="*/ 807338 h 807338"/>
              <a:gd name="connsiteX37" fmla="*/ 1246063 w 13080223"/>
              <a:gd name="connsiteY37" fmla="*/ 807338 h 807338"/>
              <a:gd name="connsiteX38" fmla="*/ 819235 w 13080223"/>
              <a:gd name="connsiteY38" fmla="*/ 807338 h 807338"/>
              <a:gd name="connsiteX39" fmla="*/ 0 w 13080223"/>
              <a:gd name="connsiteY39" fmla="*/ 807338 h 807338"/>
              <a:gd name="connsiteX40" fmla="*/ 0 w 13080223"/>
              <a:gd name="connsiteY40" fmla="*/ 387522 h 807338"/>
              <a:gd name="connsiteX41" fmla="*/ 0 w 13080223"/>
              <a:gd name="connsiteY41" fmla="*/ 0 h 80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080223" h="807338" fill="none" extrusionOk="0">
                <a:moveTo>
                  <a:pt x="0" y="0"/>
                </a:moveTo>
                <a:cubicBezTo>
                  <a:pt x="308524" y="12479"/>
                  <a:pt x="431256" y="4642"/>
                  <a:pt x="688433" y="0"/>
                </a:cubicBezTo>
                <a:cubicBezTo>
                  <a:pt x="945610" y="-4642"/>
                  <a:pt x="1077028" y="-21472"/>
                  <a:pt x="1246063" y="0"/>
                </a:cubicBezTo>
                <a:cubicBezTo>
                  <a:pt x="1415098" y="21472"/>
                  <a:pt x="1637639" y="22068"/>
                  <a:pt x="1803694" y="0"/>
                </a:cubicBezTo>
                <a:cubicBezTo>
                  <a:pt x="1969749" y="-22068"/>
                  <a:pt x="2151801" y="-31879"/>
                  <a:pt x="2492127" y="0"/>
                </a:cubicBezTo>
                <a:cubicBezTo>
                  <a:pt x="2832453" y="31879"/>
                  <a:pt x="2964425" y="-31901"/>
                  <a:pt x="3311362" y="0"/>
                </a:cubicBezTo>
                <a:cubicBezTo>
                  <a:pt x="3658300" y="31901"/>
                  <a:pt x="3848776" y="-26446"/>
                  <a:pt x="4130597" y="0"/>
                </a:cubicBezTo>
                <a:cubicBezTo>
                  <a:pt x="4412418" y="26446"/>
                  <a:pt x="4685249" y="32956"/>
                  <a:pt x="4949832" y="0"/>
                </a:cubicBezTo>
                <a:cubicBezTo>
                  <a:pt x="5214416" y="-32956"/>
                  <a:pt x="5432730" y="-45546"/>
                  <a:pt x="5899869" y="0"/>
                </a:cubicBezTo>
                <a:cubicBezTo>
                  <a:pt x="6367008" y="45546"/>
                  <a:pt x="6324160" y="33296"/>
                  <a:pt x="6588302" y="0"/>
                </a:cubicBezTo>
                <a:cubicBezTo>
                  <a:pt x="6852444" y="-33296"/>
                  <a:pt x="7200194" y="28041"/>
                  <a:pt x="7407537" y="0"/>
                </a:cubicBezTo>
                <a:cubicBezTo>
                  <a:pt x="7614881" y="-28041"/>
                  <a:pt x="7779064" y="28324"/>
                  <a:pt x="8095970" y="0"/>
                </a:cubicBezTo>
                <a:cubicBezTo>
                  <a:pt x="8412876" y="-28324"/>
                  <a:pt x="8633774" y="-10510"/>
                  <a:pt x="8784402" y="0"/>
                </a:cubicBezTo>
                <a:cubicBezTo>
                  <a:pt x="8935030" y="10510"/>
                  <a:pt x="9303278" y="2927"/>
                  <a:pt x="9472835" y="0"/>
                </a:cubicBezTo>
                <a:cubicBezTo>
                  <a:pt x="9642392" y="-2927"/>
                  <a:pt x="9681787" y="3018"/>
                  <a:pt x="9768861" y="0"/>
                </a:cubicBezTo>
                <a:cubicBezTo>
                  <a:pt x="9855935" y="-3018"/>
                  <a:pt x="10320852" y="3592"/>
                  <a:pt x="10588096" y="0"/>
                </a:cubicBezTo>
                <a:cubicBezTo>
                  <a:pt x="10855340" y="-3592"/>
                  <a:pt x="10743013" y="4426"/>
                  <a:pt x="10884122" y="0"/>
                </a:cubicBezTo>
                <a:cubicBezTo>
                  <a:pt x="11025231" y="-4426"/>
                  <a:pt x="11352471" y="-21893"/>
                  <a:pt x="11572555" y="0"/>
                </a:cubicBezTo>
                <a:cubicBezTo>
                  <a:pt x="11792639" y="21893"/>
                  <a:pt x="12714986" y="25048"/>
                  <a:pt x="13080223" y="0"/>
                </a:cubicBezTo>
                <a:cubicBezTo>
                  <a:pt x="13069556" y="154739"/>
                  <a:pt x="13092902" y="281499"/>
                  <a:pt x="13080223" y="419816"/>
                </a:cubicBezTo>
                <a:cubicBezTo>
                  <a:pt x="13067544" y="558133"/>
                  <a:pt x="13069241" y="706606"/>
                  <a:pt x="13080223" y="807338"/>
                </a:cubicBezTo>
                <a:cubicBezTo>
                  <a:pt x="12912908" y="786407"/>
                  <a:pt x="12811076" y="818813"/>
                  <a:pt x="12653395" y="807338"/>
                </a:cubicBezTo>
                <a:cubicBezTo>
                  <a:pt x="12495714" y="795863"/>
                  <a:pt x="12198845" y="834529"/>
                  <a:pt x="11834160" y="807338"/>
                </a:cubicBezTo>
                <a:cubicBezTo>
                  <a:pt x="11469475" y="780147"/>
                  <a:pt x="11492877" y="818262"/>
                  <a:pt x="11407331" y="807338"/>
                </a:cubicBezTo>
                <a:cubicBezTo>
                  <a:pt x="11321785" y="796414"/>
                  <a:pt x="10847932" y="813642"/>
                  <a:pt x="10457294" y="807338"/>
                </a:cubicBezTo>
                <a:cubicBezTo>
                  <a:pt x="10066656" y="801034"/>
                  <a:pt x="9801381" y="772651"/>
                  <a:pt x="9507257" y="807338"/>
                </a:cubicBezTo>
                <a:cubicBezTo>
                  <a:pt x="9213133" y="842025"/>
                  <a:pt x="9071172" y="811653"/>
                  <a:pt x="8818824" y="807338"/>
                </a:cubicBezTo>
                <a:cubicBezTo>
                  <a:pt x="8566476" y="803023"/>
                  <a:pt x="8077148" y="779282"/>
                  <a:pt x="7868787" y="807338"/>
                </a:cubicBezTo>
                <a:cubicBezTo>
                  <a:pt x="7660426" y="835394"/>
                  <a:pt x="7358347" y="811594"/>
                  <a:pt x="7180354" y="807338"/>
                </a:cubicBezTo>
                <a:cubicBezTo>
                  <a:pt x="7002361" y="803082"/>
                  <a:pt x="6654878" y="815282"/>
                  <a:pt x="6361119" y="807338"/>
                </a:cubicBezTo>
                <a:cubicBezTo>
                  <a:pt x="6067361" y="799394"/>
                  <a:pt x="6132643" y="815017"/>
                  <a:pt x="6065093" y="807338"/>
                </a:cubicBezTo>
                <a:cubicBezTo>
                  <a:pt x="5997543" y="799659"/>
                  <a:pt x="5493848" y="761727"/>
                  <a:pt x="5115056" y="807338"/>
                </a:cubicBezTo>
                <a:cubicBezTo>
                  <a:pt x="4736264" y="852949"/>
                  <a:pt x="4791430" y="792542"/>
                  <a:pt x="4557425" y="807338"/>
                </a:cubicBezTo>
                <a:cubicBezTo>
                  <a:pt x="4323420" y="822134"/>
                  <a:pt x="3936616" y="795800"/>
                  <a:pt x="3738190" y="807338"/>
                </a:cubicBezTo>
                <a:cubicBezTo>
                  <a:pt x="3539764" y="818876"/>
                  <a:pt x="3504380" y="817988"/>
                  <a:pt x="3442164" y="807338"/>
                </a:cubicBezTo>
                <a:cubicBezTo>
                  <a:pt x="3379948" y="796688"/>
                  <a:pt x="2913290" y="811712"/>
                  <a:pt x="2492127" y="807338"/>
                </a:cubicBezTo>
                <a:cubicBezTo>
                  <a:pt x="2070964" y="802964"/>
                  <a:pt x="2058213" y="793112"/>
                  <a:pt x="1934496" y="807338"/>
                </a:cubicBezTo>
                <a:cubicBezTo>
                  <a:pt x="1810779" y="821564"/>
                  <a:pt x="1587722" y="821520"/>
                  <a:pt x="1246063" y="807338"/>
                </a:cubicBezTo>
                <a:cubicBezTo>
                  <a:pt x="904404" y="793156"/>
                  <a:pt x="924887" y="795485"/>
                  <a:pt x="819235" y="807338"/>
                </a:cubicBezTo>
                <a:cubicBezTo>
                  <a:pt x="713583" y="819191"/>
                  <a:pt x="368892" y="787997"/>
                  <a:pt x="0" y="807338"/>
                </a:cubicBezTo>
                <a:cubicBezTo>
                  <a:pt x="19022" y="627232"/>
                  <a:pt x="6523" y="512410"/>
                  <a:pt x="0" y="387522"/>
                </a:cubicBezTo>
                <a:cubicBezTo>
                  <a:pt x="-6523" y="262634"/>
                  <a:pt x="17446" y="161790"/>
                  <a:pt x="0" y="0"/>
                </a:cubicBezTo>
                <a:close/>
              </a:path>
              <a:path w="13080223" h="807338" stroke="0" extrusionOk="0">
                <a:moveTo>
                  <a:pt x="0" y="0"/>
                </a:moveTo>
                <a:cubicBezTo>
                  <a:pt x="209114" y="3893"/>
                  <a:pt x="425756" y="-24632"/>
                  <a:pt x="557631" y="0"/>
                </a:cubicBezTo>
                <a:cubicBezTo>
                  <a:pt x="689506" y="24632"/>
                  <a:pt x="722417" y="-7392"/>
                  <a:pt x="853657" y="0"/>
                </a:cubicBezTo>
                <a:cubicBezTo>
                  <a:pt x="984897" y="7392"/>
                  <a:pt x="1529099" y="-44300"/>
                  <a:pt x="1803694" y="0"/>
                </a:cubicBezTo>
                <a:cubicBezTo>
                  <a:pt x="2078289" y="44300"/>
                  <a:pt x="2082730" y="11199"/>
                  <a:pt x="2361324" y="0"/>
                </a:cubicBezTo>
                <a:cubicBezTo>
                  <a:pt x="2639918" y="-11199"/>
                  <a:pt x="2710378" y="-7979"/>
                  <a:pt x="2918955" y="0"/>
                </a:cubicBezTo>
                <a:cubicBezTo>
                  <a:pt x="3127532" y="7979"/>
                  <a:pt x="3533508" y="-31326"/>
                  <a:pt x="3868992" y="0"/>
                </a:cubicBezTo>
                <a:cubicBezTo>
                  <a:pt x="4204476" y="31326"/>
                  <a:pt x="4099941" y="14428"/>
                  <a:pt x="4295821" y="0"/>
                </a:cubicBezTo>
                <a:cubicBezTo>
                  <a:pt x="4491701" y="-14428"/>
                  <a:pt x="4986086" y="-10721"/>
                  <a:pt x="5245858" y="0"/>
                </a:cubicBezTo>
                <a:cubicBezTo>
                  <a:pt x="5505630" y="10721"/>
                  <a:pt x="5935580" y="-31353"/>
                  <a:pt x="6195895" y="0"/>
                </a:cubicBezTo>
                <a:cubicBezTo>
                  <a:pt x="6456210" y="31353"/>
                  <a:pt x="6542878" y="14304"/>
                  <a:pt x="6884328" y="0"/>
                </a:cubicBezTo>
                <a:cubicBezTo>
                  <a:pt x="7225778" y="-14304"/>
                  <a:pt x="7483116" y="8496"/>
                  <a:pt x="7834365" y="0"/>
                </a:cubicBezTo>
                <a:cubicBezTo>
                  <a:pt x="8185614" y="-8496"/>
                  <a:pt x="8178178" y="-342"/>
                  <a:pt x="8391996" y="0"/>
                </a:cubicBezTo>
                <a:cubicBezTo>
                  <a:pt x="8605814" y="342"/>
                  <a:pt x="8767035" y="-6009"/>
                  <a:pt x="8949626" y="0"/>
                </a:cubicBezTo>
                <a:cubicBezTo>
                  <a:pt x="9132217" y="6009"/>
                  <a:pt x="9383869" y="-38286"/>
                  <a:pt x="9768861" y="0"/>
                </a:cubicBezTo>
                <a:cubicBezTo>
                  <a:pt x="10153853" y="38286"/>
                  <a:pt x="10120064" y="16833"/>
                  <a:pt x="10326492" y="0"/>
                </a:cubicBezTo>
                <a:cubicBezTo>
                  <a:pt x="10532920" y="-16833"/>
                  <a:pt x="11016105" y="-9626"/>
                  <a:pt x="11276529" y="0"/>
                </a:cubicBezTo>
                <a:cubicBezTo>
                  <a:pt x="11536953" y="9626"/>
                  <a:pt x="11930616" y="-1634"/>
                  <a:pt x="12226566" y="0"/>
                </a:cubicBezTo>
                <a:cubicBezTo>
                  <a:pt x="12522516" y="1634"/>
                  <a:pt x="12863698" y="19100"/>
                  <a:pt x="13080223" y="0"/>
                </a:cubicBezTo>
                <a:cubicBezTo>
                  <a:pt x="13094472" y="101270"/>
                  <a:pt x="13070183" y="296568"/>
                  <a:pt x="13080223" y="395596"/>
                </a:cubicBezTo>
                <a:cubicBezTo>
                  <a:pt x="13090263" y="494624"/>
                  <a:pt x="13060862" y="679300"/>
                  <a:pt x="13080223" y="807338"/>
                </a:cubicBezTo>
                <a:cubicBezTo>
                  <a:pt x="12974919" y="819929"/>
                  <a:pt x="12826418" y="821249"/>
                  <a:pt x="12653395" y="807338"/>
                </a:cubicBezTo>
                <a:cubicBezTo>
                  <a:pt x="12480372" y="793427"/>
                  <a:pt x="12175532" y="837845"/>
                  <a:pt x="11964962" y="807338"/>
                </a:cubicBezTo>
                <a:cubicBezTo>
                  <a:pt x="11754392" y="776831"/>
                  <a:pt x="11686246" y="798204"/>
                  <a:pt x="11538134" y="807338"/>
                </a:cubicBezTo>
                <a:cubicBezTo>
                  <a:pt x="11390022" y="816472"/>
                  <a:pt x="11031552" y="789589"/>
                  <a:pt x="10849701" y="807338"/>
                </a:cubicBezTo>
                <a:cubicBezTo>
                  <a:pt x="10667850" y="825087"/>
                  <a:pt x="10679678" y="816788"/>
                  <a:pt x="10553675" y="807338"/>
                </a:cubicBezTo>
                <a:cubicBezTo>
                  <a:pt x="10427672" y="797888"/>
                  <a:pt x="10323933" y="793841"/>
                  <a:pt x="10257649" y="807338"/>
                </a:cubicBezTo>
                <a:cubicBezTo>
                  <a:pt x="10191365" y="820835"/>
                  <a:pt x="9754863" y="777405"/>
                  <a:pt x="9569216" y="807338"/>
                </a:cubicBezTo>
                <a:cubicBezTo>
                  <a:pt x="9383569" y="837271"/>
                  <a:pt x="9276276" y="824380"/>
                  <a:pt x="9142387" y="807338"/>
                </a:cubicBezTo>
                <a:cubicBezTo>
                  <a:pt x="9008498" y="790296"/>
                  <a:pt x="8575600" y="840473"/>
                  <a:pt x="8323152" y="807338"/>
                </a:cubicBezTo>
                <a:cubicBezTo>
                  <a:pt x="8070704" y="774203"/>
                  <a:pt x="8022902" y="826126"/>
                  <a:pt x="7896324" y="807338"/>
                </a:cubicBezTo>
                <a:cubicBezTo>
                  <a:pt x="7769746" y="788550"/>
                  <a:pt x="7373421" y="834203"/>
                  <a:pt x="7077089" y="807338"/>
                </a:cubicBezTo>
                <a:cubicBezTo>
                  <a:pt x="6780758" y="780473"/>
                  <a:pt x="6886941" y="809458"/>
                  <a:pt x="6781063" y="807338"/>
                </a:cubicBezTo>
                <a:cubicBezTo>
                  <a:pt x="6675185" y="805218"/>
                  <a:pt x="6169053" y="784509"/>
                  <a:pt x="5961828" y="807338"/>
                </a:cubicBezTo>
                <a:cubicBezTo>
                  <a:pt x="5754603" y="830167"/>
                  <a:pt x="5724708" y="825287"/>
                  <a:pt x="5535000" y="807338"/>
                </a:cubicBezTo>
                <a:cubicBezTo>
                  <a:pt x="5345292" y="789389"/>
                  <a:pt x="5359362" y="814335"/>
                  <a:pt x="5238974" y="807338"/>
                </a:cubicBezTo>
                <a:cubicBezTo>
                  <a:pt x="5118586" y="800341"/>
                  <a:pt x="4967084" y="806605"/>
                  <a:pt x="4812145" y="807338"/>
                </a:cubicBezTo>
                <a:cubicBezTo>
                  <a:pt x="4657206" y="808071"/>
                  <a:pt x="4302135" y="821626"/>
                  <a:pt x="3992910" y="807338"/>
                </a:cubicBezTo>
                <a:cubicBezTo>
                  <a:pt x="3683685" y="793050"/>
                  <a:pt x="3695511" y="798738"/>
                  <a:pt x="3566082" y="807338"/>
                </a:cubicBezTo>
                <a:cubicBezTo>
                  <a:pt x="3436653" y="815938"/>
                  <a:pt x="3414090" y="812109"/>
                  <a:pt x="3270056" y="807338"/>
                </a:cubicBezTo>
                <a:cubicBezTo>
                  <a:pt x="3126022" y="802567"/>
                  <a:pt x="3052550" y="817254"/>
                  <a:pt x="2843227" y="807338"/>
                </a:cubicBezTo>
                <a:cubicBezTo>
                  <a:pt x="2633904" y="797422"/>
                  <a:pt x="2492156" y="799730"/>
                  <a:pt x="2285597" y="807338"/>
                </a:cubicBezTo>
                <a:cubicBezTo>
                  <a:pt x="2079038" y="814947"/>
                  <a:pt x="1799812" y="798813"/>
                  <a:pt x="1597164" y="807338"/>
                </a:cubicBezTo>
                <a:cubicBezTo>
                  <a:pt x="1394516" y="815863"/>
                  <a:pt x="1372757" y="819822"/>
                  <a:pt x="1170336" y="807338"/>
                </a:cubicBezTo>
                <a:cubicBezTo>
                  <a:pt x="967915" y="794854"/>
                  <a:pt x="399224" y="853109"/>
                  <a:pt x="0" y="807338"/>
                </a:cubicBezTo>
                <a:cubicBezTo>
                  <a:pt x="-19100" y="648299"/>
                  <a:pt x="-6613" y="601140"/>
                  <a:pt x="0" y="403669"/>
                </a:cubicBezTo>
                <a:cubicBezTo>
                  <a:pt x="6613" y="206198"/>
                  <a:pt x="2598" y="1800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30" marR="10160" algn="ctr">
              <a:spcBef>
                <a:spcPts val="200"/>
              </a:spcBef>
              <a:tabLst>
                <a:tab pos="712470" algn="l"/>
              </a:tabLst>
            </a:pPr>
            <a:r>
              <a:rPr lang="ar" sz="2800" dirty="0">
                <a:solidFill>
                  <a:schemeClr val="tx1"/>
                </a:solidFill>
                <a:latin typeface="Avenir roman" panose="020B0503020203020204" pitchFamily="34" charset="0"/>
                <a:cs typeface="Arial MT"/>
              </a:rPr>
              <a:t>مدى ملاءمة الإجراء المقترح لاحتياجات المستفيدين المحددين وسياق التدخل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D1B7A4A-95B7-D00F-AC46-4245848E7085}"/>
              </a:ext>
            </a:extLst>
          </p:cNvPr>
          <p:cNvGrpSpPr/>
          <p:nvPr/>
        </p:nvGrpSpPr>
        <p:grpSpPr>
          <a:xfrm>
            <a:off x="1132356" y="6712271"/>
            <a:ext cx="13563600" cy="556416"/>
            <a:chOff x="460043" y="3533529"/>
            <a:chExt cx="17460444" cy="5564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0DB310-D7E7-F950-27E6-5268B0DE99D5}"/>
                </a:ext>
              </a:extLst>
            </p:cNvPr>
            <p:cNvSpPr/>
            <p:nvPr/>
          </p:nvSpPr>
          <p:spPr>
            <a:xfrm>
              <a:off x="2791510" y="3533529"/>
              <a:ext cx="14272046" cy="545767"/>
            </a:xfrm>
            <a:custGeom>
              <a:avLst/>
              <a:gdLst>
                <a:gd name="connsiteX0" fmla="*/ 0 w 14272046"/>
                <a:gd name="connsiteY0" fmla="*/ 0 h 545767"/>
                <a:gd name="connsiteX1" fmla="*/ 536901 w 14272046"/>
                <a:gd name="connsiteY1" fmla="*/ 0 h 545767"/>
                <a:gd name="connsiteX2" fmla="*/ 1216522 w 14272046"/>
                <a:gd name="connsiteY2" fmla="*/ 0 h 545767"/>
                <a:gd name="connsiteX3" fmla="*/ 2038864 w 14272046"/>
                <a:gd name="connsiteY3" fmla="*/ 0 h 545767"/>
                <a:gd name="connsiteX4" fmla="*/ 2861205 w 14272046"/>
                <a:gd name="connsiteY4" fmla="*/ 0 h 545767"/>
                <a:gd name="connsiteX5" fmla="*/ 3683547 w 14272046"/>
                <a:gd name="connsiteY5" fmla="*/ 0 h 545767"/>
                <a:gd name="connsiteX6" fmla="*/ 4648609 w 14272046"/>
                <a:gd name="connsiteY6" fmla="*/ 0 h 545767"/>
                <a:gd name="connsiteX7" fmla="*/ 5328231 w 14272046"/>
                <a:gd name="connsiteY7" fmla="*/ 0 h 545767"/>
                <a:gd name="connsiteX8" fmla="*/ 6150572 w 14272046"/>
                <a:gd name="connsiteY8" fmla="*/ 0 h 545767"/>
                <a:gd name="connsiteX9" fmla="*/ 6830193 w 14272046"/>
                <a:gd name="connsiteY9" fmla="*/ 0 h 545767"/>
                <a:gd name="connsiteX10" fmla="*/ 7509815 w 14272046"/>
                <a:gd name="connsiteY10" fmla="*/ 0 h 545767"/>
                <a:gd name="connsiteX11" fmla="*/ 8189436 w 14272046"/>
                <a:gd name="connsiteY11" fmla="*/ 0 h 545767"/>
                <a:gd name="connsiteX12" fmla="*/ 8440896 w 14272046"/>
                <a:gd name="connsiteY12" fmla="*/ 0 h 545767"/>
                <a:gd name="connsiteX13" fmla="*/ 9263237 w 14272046"/>
                <a:gd name="connsiteY13" fmla="*/ 0 h 545767"/>
                <a:gd name="connsiteX14" fmla="*/ 9514697 w 14272046"/>
                <a:gd name="connsiteY14" fmla="*/ 0 h 545767"/>
                <a:gd name="connsiteX15" fmla="*/ 10194319 w 14272046"/>
                <a:gd name="connsiteY15" fmla="*/ 0 h 545767"/>
                <a:gd name="connsiteX16" fmla="*/ 11159381 w 14272046"/>
                <a:gd name="connsiteY16" fmla="*/ 0 h 545767"/>
                <a:gd name="connsiteX17" fmla="*/ 12124443 w 14272046"/>
                <a:gd name="connsiteY17" fmla="*/ 0 h 545767"/>
                <a:gd name="connsiteX18" fmla="*/ 12946785 w 14272046"/>
                <a:gd name="connsiteY18" fmla="*/ 0 h 545767"/>
                <a:gd name="connsiteX19" fmla="*/ 13483685 w 14272046"/>
                <a:gd name="connsiteY19" fmla="*/ 0 h 545767"/>
                <a:gd name="connsiteX20" fmla="*/ 14272046 w 14272046"/>
                <a:gd name="connsiteY20" fmla="*/ 0 h 545767"/>
                <a:gd name="connsiteX21" fmla="*/ 14272046 w 14272046"/>
                <a:gd name="connsiteY21" fmla="*/ 545767 h 545767"/>
                <a:gd name="connsiteX22" fmla="*/ 13592425 w 14272046"/>
                <a:gd name="connsiteY22" fmla="*/ 545767 h 545767"/>
                <a:gd name="connsiteX23" fmla="*/ 12627363 w 14272046"/>
                <a:gd name="connsiteY23" fmla="*/ 545767 h 545767"/>
                <a:gd name="connsiteX24" fmla="*/ 11947741 w 14272046"/>
                <a:gd name="connsiteY24" fmla="*/ 545767 h 545767"/>
                <a:gd name="connsiteX25" fmla="*/ 10982679 w 14272046"/>
                <a:gd name="connsiteY25" fmla="*/ 545767 h 545767"/>
                <a:gd name="connsiteX26" fmla="*/ 10303058 w 14272046"/>
                <a:gd name="connsiteY26" fmla="*/ 545767 h 545767"/>
                <a:gd name="connsiteX27" fmla="*/ 9480716 w 14272046"/>
                <a:gd name="connsiteY27" fmla="*/ 545767 h 545767"/>
                <a:gd name="connsiteX28" fmla="*/ 9229256 w 14272046"/>
                <a:gd name="connsiteY28" fmla="*/ 545767 h 545767"/>
                <a:gd name="connsiteX29" fmla="*/ 8264194 w 14272046"/>
                <a:gd name="connsiteY29" fmla="*/ 545767 h 545767"/>
                <a:gd name="connsiteX30" fmla="*/ 7727293 w 14272046"/>
                <a:gd name="connsiteY30" fmla="*/ 545767 h 545767"/>
                <a:gd name="connsiteX31" fmla="*/ 6904952 w 14272046"/>
                <a:gd name="connsiteY31" fmla="*/ 545767 h 545767"/>
                <a:gd name="connsiteX32" fmla="*/ 6653492 w 14272046"/>
                <a:gd name="connsiteY32" fmla="*/ 545767 h 545767"/>
                <a:gd name="connsiteX33" fmla="*/ 5688430 w 14272046"/>
                <a:gd name="connsiteY33" fmla="*/ 545767 h 545767"/>
                <a:gd name="connsiteX34" fmla="*/ 5151529 w 14272046"/>
                <a:gd name="connsiteY34" fmla="*/ 545767 h 545767"/>
                <a:gd name="connsiteX35" fmla="*/ 4471908 w 14272046"/>
                <a:gd name="connsiteY35" fmla="*/ 545767 h 545767"/>
                <a:gd name="connsiteX36" fmla="*/ 4077727 w 14272046"/>
                <a:gd name="connsiteY36" fmla="*/ 545767 h 545767"/>
                <a:gd name="connsiteX37" fmla="*/ 3255386 w 14272046"/>
                <a:gd name="connsiteY37" fmla="*/ 545767 h 545767"/>
                <a:gd name="connsiteX38" fmla="*/ 2290324 w 14272046"/>
                <a:gd name="connsiteY38" fmla="*/ 545767 h 545767"/>
                <a:gd name="connsiteX39" fmla="*/ 1753423 w 14272046"/>
                <a:gd name="connsiteY39" fmla="*/ 545767 h 545767"/>
                <a:gd name="connsiteX40" fmla="*/ 788361 w 14272046"/>
                <a:gd name="connsiteY40" fmla="*/ 545767 h 545767"/>
                <a:gd name="connsiteX41" fmla="*/ 0 w 14272046"/>
                <a:gd name="connsiteY41" fmla="*/ 545767 h 545767"/>
                <a:gd name="connsiteX42" fmla="*/ 0 w 14272046"/>
                <a:gd name="connsiteY42" fmla="*/ 0 h 54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272046" h="545767" fill="none" extrusionOk="0">
                  <a:moveTo>
                    <a:pt x="0" y="0"/>
                  </a:moveTo>
                  <a:cubicBezTo>
                    <a:pt x="152392" y="-7961"/>
                    <a:pt x="320921" y="18240"/>
                    <a:pt x="536901" y="0"/>
                  </a:cubicBezTo>
                  <a:cubicBezTo>
                    <a:pt x="752881" y="-18240"/>
                    <a:pt x="1028708" y="14459"/>
                    <a:pt x="1216522" y="0"/>
                  </a:cubicBezTo>
                  <a:cubicBezTo>
                    <a:pt x="1404336" y="-14459"/>
                    <a:pt x="1806606" y="14996"/>
                    <a:pt x="2038864" y="0"/>
                  </a:cubicBezTo>
                  <a:cubicBezTo>
                    <a:pt x="2271122" y="-14996"/>
                    <a:pt x="2641378" y="21575"/>
                    <a:pt x="2861205" y="0"/>
                  </a:cubicBezTo>
                  <a:cubicBezTo>
                    <a:pt x="3081032" y="-21575"/>
                    <a:pt x="3352909" y="18963"/>
                    <a:pt x="3683547" y="0"/>
                  </a:cubicBezTo>
                  <a:cubicBezTo>
                    <a:pt x="4014185" y="-18963"/>
                    <a:pt x="4312930" y="-34644"/>
                    <a:pt x="4648609" y="0"/>
                  </a:cubicBezTo>
                  <a:cubicBezTo>
                    <a:pt x="4984288" y="34644"/>
                    <a:pt x="5148599" y="-25242"/>
                    <a:pt x="5328231" y="0"/>
                  </a:cubicBezTo>
                  <a:cubicBezTo>
                    <a:pt x="5507863" y="25242"/>
                    <a:pt x="5775068" y="32247"/>
                    <a:pt x="6150572" y="0"/>
                  </a:cubicBezTo>
                  <a:cubicBezTo>
                    <a:pt x="6526076" y="-32247"/>
                    <a:pt x="6646279" y="-1992"/>
                    <a:pt x="6830193" y="0"/>
                  </a:cubicBezTo>
                  <a:cubicBezTo>
                    <a:pt x="7014107" y="1992"/>
                    <a:pt x="7172987" y="28417"/>
                    <a:pt x="7509815" y="0"/>
                  </a:cubicBezTo>
                  <a:cubicBezTo>
                    <a:pt x="7846643" y="-28417"/>
                    <a:pt x="8046158" y="-1664"/>
                    <a:pt x="8189436" y="0"/>
                  </a:cubicBezTo>
                  <a:cubicBezTo>
                    <a:pt x="8332714" y="1664"/>
                    <a:pt x="8377033" y="-8458"/>
                    <a:pt x="8440896" y="0"/>
                  </a:cubicBezTo>
                  <a:cubicBezTo>
                    <a:pt x="8504759" y="8458"/>
                    <a:pt x="8908114" y="-29181"/>
                    <a:pt x="9263237" y="0"/>
                  </a:cubicBezTo>
                  <a:cubicBezTo>
                    <a:pt x="9618360" y="29181"/>
                    <a:pt x="9428764" y="4978"/>
                    <a:pt x="9514697" y="0"/>
                  </a:cubicBezTo>
                  <a:cubicBezTo>
                    <a:pt x="9600630" y="-4978"/>
                    <a:pt x="10039236" y="-1425"/>
                    <a:pt x="10194319" y="0"/>
                  </a:cubicBezTo>
                  <a:cubicBezTo>
                    <a:pt x="10349402" y="1425"/>
                    <a:pt x="10856629" y="-46368"/>
                    <a:pt x="11159381" y="0"/>
                  </a:cubicBezTo>
                  <a:cubicBezTo>
                    <a:pt x="11462133" y="46368"/>
                    <a:pt x="11842610" y="-4797"/>
                    <a:pt x="12124443" y="0"/>
                  </a:cubicBezTo>
                  <a:cubicBezTo>
                    <a:pt x="12406276" y="4797"/>
                    <a:pt x="12726731" y="7321"/>
                    <a:pt x="12946785" y="0"/>
                  </a:cubicBezTo>
                  <a:cubicBezTo>
                    <a:pt x="13166839" y="-7321"/>
                    <a:pt x="13273921" y="-23190"/>
                    <a:pt x="13483685" y="0"/>
                  </a:cubicBezTo>
                  <a:cubicBezTo>
                    <a:pt x="13693449" y="23190"/>
                    <a:pt x="14086443" y="-12342"/>
                    <a:pt x="14272046" y="0"/>
                  </a:cubicBezTo>
                  <a:cubicBezTo>
                    <a:pt x="14262598" y="258128"/>
                    <a:pt x="14297647" y="401048"/>
                    <a:pt x="14272046" y="545767"/>
                  </a:cubicBezTo>
                  <a:cubicBezTo>
                    <a:pt x="14012341" y="519404"/>
                    <a:pt x="13786780" y="523929"/>
                    <a:pt x="13592425" y="545767"/>
                  </a:cubicBezTo>
                  <a:cubicBezTo>
                    <a:pt x="13398070" y="567605"/>
                    <a:pt x="13045976" y="526689"/>
                    <a:pt x="12627363" y="545767"/>
                  </a:cubicBezTo>
                  <a:cubicBezTo>
                    <a:pt x="12208750" y="564845"/>
                    <a:pt x="12193817" y="559407"/>
                    <a:pt x="11947741" y="545767"/>
                  </a:cubicBezTo>
                  <a:cubicBezTo>
                    <a:pt x="11701665" y="532127"/>
                    <a:pt x="11444486" y="593025"/>
                    <a:pt x="10982679" y="545767"/>
                  </a:cubicBezTo>
                  <a:cubicBezTo>
                    <a:pt x="10520872" y="498509"/>
                    <a:pt x="10607163" y="570274"/>
                    <a:pt x="10303058" y="545767"/>
                  </a:cubicBezTo>
                  <a:cubicBezTo>
                    <a:pt x="9998953" y="521260"/>
                    <a:pt x="9681697" y="571117"/>
                    <a:pt x="9480716" y="545767"/>
                  </a:cubicBezTo>
                  <a:cubicBezTo>
                    <a:pt x="9279735" y="520417"/>
                    <a:pt x="9349620" y="545823"/>
                    <a:pt x="9229256" y="545767"/>
                  </a:cubicBezTo>
                  <a:cubicBezTo>
                    <a:pt x="9108892" y="545711"/>
                    <a:pt x="8528160" y="515550"/>
                    <a:pt x="8264194" y="545767"/>
                  </a:cubicBezTo>
                  <a:cubicBezTo>
                    <a:pt x="8000228" y="575984"/>
                    <a:pt x="7892232" y="547434"/>
                    <a:pt x="7727293" y="545767"/>
                  </a:cubicBezTo>
                  <a:cubicBezTo>
                    <a:pt x="7562354" y="544100"/>
                    <a:pt x="7277501" y="547463"/>
                    <a:pt x="6904952" y="545767"/>
                  </a:cubicBezTo>
                  <a:cubicBezTo>
                    <a:pt x="6532403" y="544071"/>
                    <a:pt x="6746610" y="556161"/>
                    <a:pt x="6653492" y="545767"/>
                  </a:cubicBezTo>
                  <a:cubicBezTo>
                    <a:pt x="6560374" y="535373"/>
                    <a:pt x="5931708" y="558958"/>
                    <a:pt x="5688430" y="545767"/>
                  </a:cubicBezTo>
                  <a:cubicBezTo>
                    <a:pt x="5445152" y="532576"/>
                    <a:pt x="5407606" y="537924"/>
                    <a:pt x="5151529" y="545767"/>
                  </a:cubicBezTo>
                  <a:cubicBezTo>
                    <a:pt x="4895452" y="553610"/>
                    <a:pt x="4774067" y="537518"/>
                    <a:pt x="4471908" y="545767"/>
                  </a:cubicBezTo>
                  <a:cubicBezTo>
                    <a:pt x="4169749" y="554016"/>
                    <a:pt x="4243692" y="535288"/>
                    <a:pt x="4077727" y="545767"/>
                  </a:cubicBezTo>
                  <a:cubicBezTo>
                    <a:pt x="3911762" y="556246"/>
                    <a:pt x="3655500" y="562406"/>
                    <a:pt x="3255386" y="545767"/>
                  </a:cubicBezTo>
                  <a:cubicBezTo>
                    <a:pt x="2855272" y="529128"/>
                    <a:pt x="2764340" y="590759"/>
                    <a:pt x="2290324" y="545767"/>
                  </a:cubicBezTo>
                  <a:cubicBezTo>
                    <a:pt x="1816308" y="500775"/>
                    <a:pt x="1903743" y="540254"/>
                    <a:pt x="1753423" y="545767"/>
                  </a:cubicBezTo>
                  <a:cubicBezTo>
                    <a:pt x="1603103" y="551280"/>
                    <a:pt x="1123263" y="557029"/>
                    <a:pt x="788361" y="545767"/>
                  </a:cubicBezTo>
                  <a:cubicBezTo>
                    <a:pt x="453459" y="534505"/>
                    <a:pt x="296758" y="557403"/>
                    <a:pt x="0" y="545767"/>
                  </a:cubicBezTo>
                  <a:cubicBezTo>
                    <a:pt x="-8899" y="401850"/>
                    <a:pt x="24550" y="176185"/>
                    <a:pt x="0" y="0"/>
                  </a:cubicBezTo>
                  <a:close/>
                </a:path>
                <a:path w="14272046" h="545767" stroke="0" extrusionOk="0">
                  <a:moveTo>
                    <a:pt x="0" y="0"/>
                  </a:moveTo>
                  <a:cubicBezTo>
                    <a:pt x="197735" y="2228"/>
                    <a:pt x="331111" y="5705"/>
                    <a:pt x="536901" y="0"/>
                  </a:cubicBezTo>
                  <a:cubicBezTo>
                    <a:pt x="742691" y="-5705"/>
                    <a:pt x="724843" y="4694"/>
                    <a:pt x="788361" y="0"/>
                  </a:cubicBezTo>
                  <a:cubicBezTo>
                    <a:pt x="851879" y="-4694"/>
                    <a:pt x="1296167" y="17064"/>
                    <a:pt x="1753423" y="0"/>
                  </a:cubicBezTo>
                  <a:cubicBezTo>
                    <a:pt x="2210679" y="-17064"/>
                    <a:pt x="2076378" y="-21362"/>
                    <a:pt x="2290324" y="0"/>
                  </a:cubicBezTo>
                  <a:cubicBezTo>
                    <a:pt x="2504270" y="21362"/>
                    <a:pt x="2585083" y="-1942"/>
                    <a:pt x="2827224" y="0"/>
                  </a:cubicBezTo>
                  <a:cubicBezTo>
                    <a:pt x="3069365" y="1942"/>
                    <a:pt x="3489787" y="-11673"/>
                    <a:pt x="3792287" y="0"/>
                  </a:cubicBezTo>
                  <a:cubicBezTo>
                    <a:pt x="4094787" y="11673"/>
                    <a:pt x="4002793" y="-13868"/>
                    <a:pt x="4186467" y="0"/>
                  </a:cubicBezTo>
                  <a:cubicBezTo>
                    <a:pt x="4370141" y="13868"/>
                    <a:pt x="4937203" y="-21415"/>
                    <a:pt x="5151529" y="0"/>
                  </a:cubicBezTo>
                  <a:cubicBezTo>
                    <a:pt x="5365855" y="21415"/>
                    <a:pt x="5892062" y="-24432"/>
                    <a:pt x="6116591" y="0"/>
                  </a:cubicBezTo>
                  <a:cubicBezTo>
                    <a:pt x="6341120" y="24432"/>
                    <a:pt x="6534235" y="-14929"/>
                    <a:pt x="6796212" y="0"/>
                  </a:cubicBezTo>
                  <a:cubicBezTo>
                    <a:pt x="7058189" y="14929"/>
                    <a:pt x="7315514" y="35654"/>
                    <a:pt x="7761275" y="0"/>
                  </a:cubicBezTo>
                  <a:cubicBezTo>
                    <a:pt x="8207036" y="-35654"/>
                    <a:pt x="8159576" y="16489"/>
                    <a:pt x="8298175" y="0"/>
                  </a:cubicBezTo>
                  <a:cubicBezTo>
                    <a:pt x="8436774" y="-16489"/>
                    <a:pt x="8640265" y="22992"/>
                    <a:pt x="8835076" y="0"/>
                  </a:cubicBezTo>
                  <a:cubicBezTo>
                    <a:pt x="9029887" y="-22992"/>
                    <a:pt x="9383238" y="-17562"/>
                    <a:pt x="9657418" y="0"/>
                  </a:cubicBezTo>
                  <a:cubicBezTo>
                    <a:pt x="9931598" y="17562"/>
                    <a:pt x="9994361" y="-2826"/>
                    <a:pt x="10194319" y="0"/>
                  </a:cubicBezTo>
                  <a:cubicBezTo>
                    <a:pt x="10394277" y="2826"/>
                    <a:pt x="10909056" y="-10654"/>
                    <a:pt x="11159381" y="0"/>
                  </a:cubicBezTo>
                  <a:cubicBezTo>
                    <a:pt x="11409706" y="10654"/>
                    <a:pt x="11770615" y="-17617"/>
                    <a:pt x="12124443" y="0"/>
                  </a:cubicBezTo>
                  <a:cubicBezTo>
                    <a:pt x="12478271" y="17617"/>
                    <a:pt x="12653867" y="17768"/>
                    <a:pt x="12804064" y="0"/>
                  </a:cubicBezTo>
                  <a:cubicBezTo>
                    <a:pt x="12954261" y="-17768"/>
                    <a:pt x="13133538" y="18404"/>
                    <a:pt x="13340965" y="0"/>
                  </a:cubicBezTo>
                  <a:cubicBezTo>
                    <a:pt x="13548392" y="-18404"/>
                    <a:pt x="13532093" y="945"/>
                    <a:pt x="13592425" y="0"/>
                  </a:cubicBezTo>
                  <a:cubicBezTo>
                    <a:pt x="13652757" y="-945"/>
                    <a:pt x="13949134" y="32277"/>
                    <a:pt x="14272046" y="0"/>
                  </a:cubicBezTo>
                  <a:cubicBezTo>
                    <a:pt x="14272124" y="226232"/>
                    <a:pt x="14261068" y="407414"/>
                    <a:pt x="14272046" y="545767"/>
                  </a:cubicBezTo>
                  <a:cubicBezTo>
                    <a:pt x="14022854" y="546026"/>
                    <a:pt x="13904766" y="525664"/>
                    <a:pt x="13735145" y="545767"/>
                  </a:cubicBezTo>
                  <a:cubicBezTo>
                    <a:pt x="13565524" y="565870"/>
                    <a:pt x="13212133" y="541697"/>
                    <a:pt x="13055524" y="545767"/>
                  </a:cubicBezTo>
                  <a:cubicBezTo>
                    <a:pt x="12898915" y="549837"/>
                    <a:pt x="12908047" y="552322"/>
                    <a:pt x="12804064" y="545767"/>
                  </a:cubicBezTo>
                  <a:cubicBezTo>
                    <a:pt x="12700081" y="539212"/>
                    <a:pt x="12621399" y="550090"/>
                    <a:pt x="12552604" y="545767"/>
                  </a:cubicBezTo>
                  <a:cubicBezTo>
                    <a:pt x="12483809" y="541444"/>
                    <a:pt x="12094516" y="539155"/>
                    <a:pt x="11872983" y="545767"/>
                  </a:cubicBezTo>
                  <a:cubicBezTo>
                    <a:pt x="11651450" y="552379"/>
                    <a:pt x="11562279" y="528467"/>
                    <a:pt x="11478803" y="545767"/>
                  </a:cubicBezTo>
                  <a:cubicBezTo>
                    <a:pt x="11395327" y="563067"/>
                    <a:pt x="11050534" y="569930"/>
                    <a:pt x="10656461" y="545767"/>
                  </a:cubicBezTo>
                  <a:cubicBezTo>
                    <a:pt x="10262388" y="521604"/>
                    <a:pt x="10457480" y="526920"/>
                    <a:pt x="10262281" y="545767"/>
                  </a:cubicBezTo>
                  <a:cubicBezTo>
                    <a:pt x="10067082" y="564614"/>
                    <a:pt x="9770098" y="550679"/>
                    <a:pt x="9439939" y="545767"/>
                  </a:cubicBezTo>
                  <a:cubicBezTo>
                    <a:pt x="9109780" y="540855"/>
                    <a:pt x="9280447" y="533664"/>
                    <a:pt x="9188479" y="545767"/>
                  </a:cubicBezTo>
                  <a:cubicBezTo>
                    <a:pt x="9096511" y="557870"/>
                    <a:pt x="8628581" y="585995"/>
                    <a:pt x="8366137" y="545767"/>
                  </a:cubicBezTo>
                  <a:cubicBezTo>
                    <a:pt x="8103693" y="505539"/>
                    <a:pt x="8072338" y="546954"/>
                    <a:pt x="7971957" y="545767"/>
                  </a:cubicBezTo>
                  <a:cubicBezTo>
                    <a:pt x="7871576" y="544580"/>
                    <a:pt x="7807977" y="533645"/>
                    <a:pt x="7720497" y="545767"/>
                  </a:cubicBezTo>
                  <a:cubicBezTo>
                    <a:pt x="7633017" y="557889"/>
                    <a:pt x="7517413" y="540516"/>
                    <a:pt x="7326317" y="545767"/>
                  </a:cubicBezTo>
                  <a:cubicBezTo>
                    <a:pt x="7135221" y="551018"/>
                    <a:pt x="6777749" y="572414"/>
                    <a:pt x="6503975" y="545767"/>
                  </a:cubicBezTo>
                  <a:cubicBezTo>
                    <a:pt x="6230201" y="519120"/>
                    <a:pt x="6272774" y="526181"/>
                    <a:pt x="6109795" y="545767"/>
                  </a:cubicBezTo>
                  <a:cubicBezTo>
                    <a:pt x="5946816" y="565353"/>
                    <a:pt x="5948554" y="544504"/>
                    <a:pt x="5858335" y="545767"/>
                  </a:cubicBezTo>
                  <a:cubicBezTo>
                    <a:pt x="5768116" y="547030"/>
                    <a:pt x="5582600" y="535180"/>
                    <a:pt x="5464155" y="545767"/>
                  </a:cubicBezTo>
                  <a:cubicBezTo>
                    <a:pt x="5345710" y="556354"/>
                    <a:pt x="5170059" y="521393"/>
                    <a:pt x="4927254" y="545767"/>
                  </a:cubicBezTo>
                  <a:cubicBezTo>
                    <a:pt x="4684449" y="570141"/>
                    <a:pt x="4483543" y="538932"/>
                    <a:pt x="4247633" y="545767"/>
                  </a:cubicBezTo>
                  <a:cubicBezTo>
                    <a:pt x="4011723" y="552602"/>
                    <a:pt x="3995199" y="552082"/>
                    <a:pt x="3853452" y="545767"/>
                  </a:cubicBezTo>
                  <a:cubicBezTo>
                    <a:pt x="3711705" y="539452"/>
                    <a:pt x="3237342" y="538272"/>
                    <a:pt x="2888390" y="545767"/>
                  </a:cubicBezTo>
                  <a:cubicBezTo>
                    <a:pt x="2539438" y="553262"/>
                    <a:pt x="2353820" y="572641"/>
                    <a:pt x="2208769" y="545767"/>
                  </a:cubicBezTo>
                  <a:cubicBezTo>
                    <a:pt x="2063718" y="518893"/>
                    <a:pt x="1485545" y="588755"/>
                    <a:pt x="1243707" y="545767"/>
                  </a:cubicBezTo>
                  <a:cubicBezTo>
                    <a:pt x="1001869" y="502779"/>
                    <a:pt x="393834" y="604459"/>
                    <a:pt x="0" y="545767"/>
                  </a:cubicBezTo>
                  <a:cubicBezTo>
                    <a:pt x="1972" y="376470"/>
                    <a:pt x="-10967" y="23061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5040D16-F940-E8C1-2F84-20F77AC4D23A}"/>
                </a:ext>
              </a:extLst>
            </p:cNvPr>
            <p:cNvSpPr txBox="1"/>
            <p:nvPr/>
          </p:nvSpPr>
          <p:spPr>
            <a:xfrm>
              <a:off x="460043" y="3566725"/>
              <a:ext cx="174604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5240" algn="ctr">
                <a:tabLst>
                  <a:tab pos="712470" algn="l"/>
                </a:tabLst>
              </a:pPr>
              <a:r>
                <a:rPr lang="ar" sz="2800" dirty="0">
                  <a:latin typeface="Avenir "/>
                  <a:cs typeface="Arial"/>
                </a:rPr>
                <a:t> </a:t>
              </a:r>
              <a:r>
                <a:rPr lang="ar" sz="2800" dirty="0">
                  <a:latin typeface="Avenir roman" panose="020B0503020203020204" pitchFamily="34" charset="0"/>
                  <a:cs typeface="Arial"/>
                </a:rPr>
                <a:t>التوافق بين الأهداف والأنشطة</a:t>
              </a:r>
              <a:endParaRPr lang="fr-FR" sz="2800" dirty="0">
                <a:latin typeface="Avenir "/>
                <a:cs typeface="Arial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F1CFC42-5324-E1F6-2E71-45A5AA0BB834}"/>
              </a:ext>
            </a:extLst>
          </p:cNvPr>
          <p:cNvGrpSpPr/>
          <p:nvPr/>
        </p:nvGrpSpPr>
        <p:grpSpPr>
          <a:xfrm>
            <a:off x="-2590800" y="7287604"/>
            <a:ext cx="16784236" cy="530909"/>
            <a:chOff x="843799" y="6594433"/>
            <a:chExt cx="16784236" cy="53090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F333ED-3696-C80E-FFD4-E17E9AF73052}"/>
                </a:ext>
              </a:extLst>
            </p:cNvPr>
            <p:cNvSpPr/>
            <p:nvPr/>
          </p:nvSpPr>
          <p:spPr>
            <a:xfrm>
              <a:off x="6202554" y="6594433"/>
              <a:ext cx="5791201" cy="530909"/>
            </a:xfrm>
            <a:custGeom>
              <a:avLst/>
              <a:gdLst>
                <a:gd name="connsiteX0" fmla="*/ 0 w 5791201"/>
                <a:gd name="connsiteY0" fmla="*/ 0 h 530909"/>
                <a:gd name="connsiteX1" fmla="*/ 527643 w 5791201"/>
                <a:gd name="connsiteY1" fmla="*/ 0 h 530909"/>
                <a:gd name="connsiteX2" fmla="*/ 1113198 w 5791201"/>
                <a:gd name="connsiteY2" fmla="*/ 0 h 530909"/>
                <a:gd name="connsiteX3" fmla="*/ 1640840 w 5791201"/>
                <a:gd name="connsiteY3" fmla="*/ 0 h 530909"/>
                <a:gd name="connsiteX4" fmla="*/ 2342219 w 5791201"/>
                <a:gd name="connsiteY4" fmla="*/ 0 h 530909"/>
                <a:gd name="connsiteX5" fmla="*/ 2985686 w 5791201"/>
                <a:gd name="connsiteY5" fmla="*/ 0 h 530909"/>
                <a:gd name="connsiteX6" fmla="*/ 3629153 w 5791201"/>
                <a:gd name="connsiteY6" fmla="*/ 0 h 530909"/>
                <a:gd name="connsiteX7" fmla="*/ 4388443 w 5791201"/>
                <a:gd name="connsiteY7" fmla="*/ 0 h 530909"/>
                <a:gd name="connsiteX8" fmla="*/ 5089822 w 5791201"/>
                <a:gd name="connsiteY8" fmla="*/ 0 h 530909"/>
                <a:gd name="connsiteX9" fmla="*/ 5791201 w 5791201"/>
                <a:gd name="connsiteY9" fmla="*/ 0 h 530909"/>
                <a:gd name="connsiteX10" fmla="*/ 5791201 w 5791201"/>
                <a:gd name="connsiteY10" fmla="*/ 530909 h 530909"/>
                <a:gd name="connsiteX11" fmla="*/ 5321470 w 5791201"/>
                <a:gd name="connsiteY11" fmla="*/ 530909 h 530909"/>
                <a:gd name="connsiteX12" fmla="*/ 4793827 w 5791201"/>
                <a:gd name="connsiteY12" fmla="*/ 530909 h 530909"/>
                <a:gd name="connsiteX13" fmla="*/ 4092449 w 5791201"/>
                <a:gd name="connsiteY13" fmla="*/ 530909 h 530909"/>
                <a:gd name="connsiteX14" fmla="*/ 3333158 w 5791201"/>
                <a:gd name="connsiteY14" fmla="*/ 530909 h 530909"/>
                <a:gd name="connsiteX15" fmla="*/ 2747603 w 5791201"/>
                <a:gd name="connsiteY15" fmla="*/ 530909 h 530909"/>
                <a:gd name="connsiteX16" fmla="*/ 1988312 w 5791201"/>
                <a:gd name="connsiteY16" fmla="*/ 530909 h 530909"/>
                <a:gd name="connsiteX17" fmla="*/ 1460670 w 5791201"/>
                <a:gd name="connsiteY17" fmla="*/ 530909 h 530909"/>
                <a:gd name="connsiteX18" fmla="*/ 990939 w 5791201"/>
                <a:gd name="connsiteY18" fmla="*/ 530909 h 530909"/>
                <a:gd name="connsiteX19" fmla="*/ 0 w 5791201"/>
                <a:gd name="connsiteY19" fmla="*/ 530909 h 530909"/>
                <a:gd name="connsiteX20" fmla="*/ 0 w 5791201"/>
                <a:gd name="connsiteY20" fmla="*/ 0 h 5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91201" h="530909" fill="none" extrusionOk="0">
                  <a:moveTo>
                    <a:pt x="0" y="0"/>
                  </a:moveTo>
                  <a:cubicBezTo>
                    <a:pt x="155956" y="-3140"/>
                    <a:pt x="363071" y="-3533"/>
                    <a:pt x="527643" y="0"/>
                  </a:cubicBezTo>
                  <a:cubicBezTo>
                    <a:pt x="692215" y="3533"/>
                    <a:pt x="823388" y="-4063"/>
                    <a:pt x="1113198" y="0"/>
                  </a:cubicBezTo>
                  <a:cubicBezTo>
                    <a:pt x="1403009" y="4063"/>
                    <a:pt x="1477785" y="10858"/>
                    <a:pt x="1640840" y="0"/>
                  </a:cubicBezTo>
                  <a:cubicBezTo>
                    <a:pt x="1803895" y="-10858"/>
                    <a:pt x="2190173" y="-12408"/>
                    <a:pt x="2342219" y="0"/>
                  </a:cubicBezTo>
                  <a:cubicBezTo>
                    <a:pt x="2494265" y="12408"/>
                    <a:pt x="2830073" y="7505"/>
                    <a:pt x="2985686" y="0"/>
                  </a:cubicBezTo>
                  <a:cubicBezTo>
                    <a:pt x="3141299" y="-7505"/>
                    <a:pt x="3479409" y="-25158"/>
                    <a:pt x="3629153" y="0"/>
                  </a:cubicBezTo>
                  <a:cubicBezTo>
                    <a:pt x="3778897" y="25158"/>
                    <a:pt x="4200490" y="-20224"/>
                    <a:pt x="4388443" y="0"/>
                  </a:cubicBezTo>
                  <a:cubicBezTo>
                    <a:pt x="4576396" y="20224"/>
                    <a:pt x="4943728" y="-1308"/>
                    <a:pt x="5089822" y="0"/>
                  </a:cubicBezTo>
                  <a:cubicBezTo>
                    <a:pt x="5235916" y="1308"/>
                    <a:pt x="5567142" y="-5382"/>
                    <a:pt x="5791201" y="0"/>
                  </a:cubicBezTo>
                  <a:cubicBezTo>
                    <a:pt x="5813543" y="145645"/>
                    <a:pt x="5810307" y="298762"/>
                    <a:pt x="5791201" y="530909"/>
                  </a:cubicBezTo>
                  <a:cubicBezTo>
                    <a:pt x="5600051" y="551430"/>
                    <a:pt x="5495539" y="524447"/>
                    <a:pt x="5321470" y="530909"/>
                  </a:cubicBezTo>
                  <a:cubicBezTo>
                    <a:pt x="5147401" y="537371"/>
                    <a:pt x="5009329" y="523157"/>
                    <a:pt x="4793827" y="530909"/>
                  </a:cubicBezTo>
                  <a:cubicBezTo>
                    <a:pt x="4578325" y="538661"/>
                    <a:pt x="4328420" y="511913"/>
                    <a:pt x="4092449" y="530909"/>
                  </a:cubicBezTo>
                  <a:cubicBezTo>
                    <a:pt x="3856478" y="549905"/>
                    <a:pt x="3635721" y="536646"/>
                    <a:pt x="3333158" y="530909"/>
                  </a:cubicBezTo>
                  <a:cubicBezTo>
                    <a:pt x="3030595" y="525172"/>
                    <a:pt x="2915829" y="519065"/>
                    <a:pt x="2747603" y="530909"/>
                  </a:cubicBezTo>
                  <a:cubicBezTo>
                    <a:pt x="2579378" y="542753"/>
                    <a:pt x="2261192" y="552740"/>
                    <a:pt x="1988312" y="530909"/>
                  </a:cubicBezTo>
                  <a:cubicBezTo>
                    <a:pt x="1715432" y="509078"/>
                    <a:pt x="1626183" y="533182"/>
                    <a:pt x="1460670" y="530909"/>
                  </a:cubicBezTo>
                  <a:cubicBezTo>
                    <a:pt x="1295157" y="528636"/>
                    <a:pt x="1114339" y="520715"/>
                    <a:pt x="990939" y="530909"/>
                  </a:cubicBezTo>
                  <a:cubicBezTo>
                    <a:pt x="867539" y="541103"/>
                    <a:pt x="488740" y="512903"/>
                    <a:pt x="0" y="530909"/>
                  </a:cubicBezTo>
                  <a:cubicBezTo>
                    <a:pt x="32" y="314140"/>
                    <a:pt x="-2744" y="234669"/>
                    <a:pt x="0" y="0"/>
                  </a:cubicBezTo>
                  <a:close/>
                </a:path>
                <a:path w="5791201" h="530909" stroke="0" extrusionOk="0">
                  <a:moveTo>
                    <a:pt x="0" y="0"/>
                  </a:moveTo>
                  <a:cubicBezTo>
                    <a:pt x="275171" y="20757"/>
                    <a:pt x="389780" y="-7463"/>
                    <a:pt x="585555" y="0"/>
                  </a:cubicBezTo>
                  <a:cubicBezTo>
                    <a:pt x="781331" y="7463"/>
                    <a:pt x="961190" y="3758"/>
                    <a:pt x="1055286" y="0"/>
                  </a:cubicBezTo>
                  <a:cubicBezTo>
                    <a:pt x="1149382" y="-3758"/>
                    <a:pt x="1642759" y="-14992"/>
                    <a:pt x="1814576" y="0"/>
                  </a:cubicBezTo>
                  <a:cubicBezTo>
                    <a:pt x="1986393" y="14992"/>
                    <a:pt x="2235545" y="3434"/>
                    <a:pt x="2400131" y="0"/>
                  </a:cubicBezTo>
                  <a:cubicBezTo>
                    <a:pt x="2564718" y="-3434"/>
                    <a:pt x="2739584" y="24341"/>
                    <a:pt x="2985686" y="0"/>
                  </a:cubicBezTo>
                  <a:cubicBezTo>
                    <a:pt x="3231789" y="-24341"/>
                    <a:pt x="3530267" y="-5153"/>
                    <a:pt x="3744977" y="0"/>
                  </a:cubicBezTo>
                  <a:cubicBezTo>
                    <a:pt x="3959687" y="5153"/>
                    <a:pt x="4141709" y="-19680"/>
                    <a:pt x="4272619" y="0"/>
                  </a:cubicBezTo>
                  <a:cubicBezTo>
                    <a:pt x="4403529" y="19680"/>
                    <a:pt x="4658017" y="35007"/>
                    <a:pt x="5031910" y="0"/>
                  </a:cubicBezTo>
                  <a:cubicBezTo>
                    <a:pt x="5405803" y="-35007"/>
                    <a:pt x="5479668" y="-18983"/>
                    <a:pt x="5791201" y="0"/>
                  </a:cubicBezTo>
                  <a:cubicBezTo>
                    <a:pt x="5804551" y="124991"/>
                    <a:pt x="5775322" y="268075"/>
                    <a:pt x="5791201" y="530909"/>
                  </a:cubicBezTo>
                  <a:cubicBezTo>
                    <a:pt x="5478650" y="520252"/>
                    <a:pt x="5468525" y="546446"/>
                    <a:pt x="5147734" y="530909"/>
                  </a:cubicBezTo>
                  <a:cubicBezTo>
                    <a:pt x="4826943" y="515372"/>
                    <a:pt x="4699009" y="553581"/>
                    <a:pt x="4562179" y="530909"/>
                  </a:cubicBezTo>
                  <a:cubicBezTo>
                    <a:pt x="4425350" y="508237"/>
                    <a:pt x="4028901" y="553773"/>
                    <a:pt x="3802889" y="530909"/>
                  </a:cubicBezTo>
                  <a:cubicBezTo>
                    <a:pt x="3576877" y="508046"/>
                    <a:pt x="3399631" y="503431"/>
                    <a:pt x="3043598" y="530909"/>
                  </a:cubicBezTo>
                  <a:cubicBezTo>
                    <a:pt x="2687565" y="558387"/>
                    <a:pt x="2652643" y="528821"/>
                    <a:pt x="2515955" y="530909"/>
                  </a:cubicBezTo>
                  <a:cubicBezTo>
                    <a:pt x="2379267" y="532997"/>
                    <a:pt x="2038853" y="542724"/>
                    <a:pt x="1872488" y="530909"/>
                  </a:cubicBezTo>
                  <a:cubicBezTo>
                    <a:pt x="1706123" y="519094"/>
                    <a:pt x="1389823" y="517652"/>
                    <a:pt x="1113198" y="530909"/>
                  </a:cubicBezTo>
                  <a:cubicBezTo>
                    <a:pt x="836573" y="544167"/>
                    <a:pt x="254240" y="584278"/>
                    <a:pt x="0" y="530909"/>
                  </a:cubicBezTo>
                  <a:cubicBezTo>
                    <a:pt x="-18861" y="398142"/>
                    <a:pt x="-24074" y="1260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92A25AC-B2B0-AB4A-A90C-C88D9F5E52B1}"/>
                </a:ext>
              </a:extLst>
            </p:cNvPr>
            <p:cNvSpPr txBox="1"/>
            <p:nvPr/>
          </p:nvSpPr>
          <p:spPr>
            <a:xfrm>
              <a:off x="843799" y="6602122"/>
              <a:ext cx="16784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685800" algn="l"/>
                  <a:tab pos="712470" algn="l"/>
                </a:tabLst>
              </a:pP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الطبيعة ال</a:t>
              </a:r>
              <a:r>
                <a:rPr lang="ar-SA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مبتكر</a:t>
              </a: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ة للمشروع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303DAFE-6FDF-558C-0CDB-980164AD578C}"/>
              </a:ext>
            </a:extLst>
          </p:cNvPr>
          <p:cNvGrpSpPr/>
          <p:nvPr/>
        </p:nvGrpSpPr>
        <p:grpSpPr>
          <a:xfrm>
            <a:off x="5638158" y="7269609"/>
            <a:ext cx="16784236" cy="602858"/>
            <a:chOff x="2062999" y="6573953"/>
            <a:chExt cx="16784236" cy="6028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D775E3-0092-A216-A69F-5D7A4301D039}"/>
                </a:ext>
              </a:extLst>
            </p:cNvPr>
            <p:cNvSpPr/>
            <p:nvPr/>
          </p:nvSpPr>
          <p:spPr>
            <a:xfrm>
              <a:off x="6202554" y="6594433"/>
              <a:ext cx="8357245" cy="582378"/>
            </a:xfrm>
            <a:custGeom>
              <a:avLst/>
              <a:gdLst>
                <a:gd name="connsiteX0" fmla="*/ 0 w 8357245"/>
                <a:gd name="connsiteY0" fmla="*/ 0 h 582378"/>
                <a:gd name="connsiteX1" fmla="*/ 445720 w 8357245"/>
                <a:gd name="connsiteY1" fmla="*/ 0 h 582378"/>
                <a:gd name="connsiteX2" fmla="*/ 1225729 w 8357245"/>
                <a:gd name="connsiteY2" fmla="*/ 0 h 582378"/>
                <a:gd name="connsiteX3" fmla="*/ 1671449 w 8357245"/>
                <a:gd name="connsiteY3" fmla="*/ 0 h 582378"/>
                <a:gd name="connsiteX4" fmla="*/ 2284314 w 8357245"/>
                <a:gd name="connsiteY4" fmla="*/ 0 h 582378"/>
                <a:gd name="connsiteX5" fmla="*/ 3147896 w 8357245"/>
                <a:gd name="connsiteY5" fmla="*/ 0 h 582378"/>
                <a:gd name="connsiteX6" fmla="*/ 3844333 w 8357245"/>
                <a:gd name="connsiteY6" fmla="*/ 0 h 582378"/>
                <a:gd name="connsiteX7" fmla="*/ 4624342 w 8357245"/>
                <a:gd name="connsiteY7" fmla="*/ 0 h 582378"/>
                <a:gd name="connsiteX8" fmla="*/ 5237207 w 8357245"/>
                <a:gd name="connsiteY8" fmla="*/ 0 h 582378"/>
                <a:gd name="connsiteX9" fmla="*/ 5933644 w 8357245"/>
                <a:gd name="connsiteY9" fmla="*/ 0 h 582378"/>
                <a:gd name="connsiteX10" fmla="*/ 6797226 w 8357245"/>
                <a:gd name="connsiteY10" fmla="*/ 0 h 582378"/>
                <a:gd name="connsiteX11" fmla="*/ 7326518 w 8357245"/>
                <a:gd name="connsiteY11" fmla="*/ 0 h 582378"/>
                <a:gd name="connsiteX12" fmla="*/ 8357245 w 8357245"/>
                <a:gd name="connsiteY12" fmla="*/ 0 h 582378"/>
                <a:gd name="connsiteX13" fmla="*/ 8357245 w 8357245"/>
                <a:gd name="connsiteY13" fmla="*/ 582378 h 582378"/>
                <a:gd name="connsiteX14" fmla="*/ 7744380 w 8357245"/>
                <a:gd name="connsiteY14" fmla="*/ 582378 h 582378"/>
                <a:gd name="connsiteX15" fmla="*/ 7298661 w 8357245"/>
                <a:gd name="connsiteY15" fmla="*/ 582378 h 582378"/>
                <a:gd name="connsiteX16" fmla="*/ 6602224 w 8357245"/>
                <a:gd name="connsiteY16" fmla="*/ 582378 h 582378"/>
                <a:gd name="connsiteX17" fmla="*/ 6072931 w 8357245"/>
                <a:gd name="connsiteY17" fmla="*/ 582378 h 582378"/>
                <a:gd name="connsiteX18" fmla="*/ 5376494 w 8357245"/>
                <a:gd name="connsiteY18" fmla="*/ 582378 h 582378"/>
                <a:gd name="connsiteX19" fmla="*/ 4680057 w 8357245"/>
                <a:gd name="connsiteY19" fmla="*/ 582378 h 582378"/>
                <a:gd name="connsiteX20" fmla="*/ 3983620 w 8357245"/>
                <a:gd name="connsiteY20" fmla="*/ 582378 h 582378"/>
                <a:gd name="connsiteX21" fmla="*/ 3287183 w 8357245"/>
                <a:gd name="connsiteY21" fmla="*/ 582378 h 582378"/>
                <a:gd name="connsiteX22" fmla="*/ 2674318 w 8357245"/>
                <a:gd name="connsiteY22" fmla="*/ 582378 h 582378"/>
                <a:gd name="connsiteX23" fmla="*/ 1894309 w 8357245"/>
                <a:gd name="connsiteY23" fmla="*/ 582378 h 582378"/>
                <a:gd name="connsiteX24" fmla="*/ 1197872 w 8357245"/>
                <a:gd name="connsiteY24" fmla="*/ 582378 h 582378"/>
                <a:gd name="connsiteX25" fmla="*/ 0 w 8357245"/>
                <a:gd name="connsiteY25" fmla="*/ 582378 h 582378"/>
                <a:gd name="connsiteX26" fmla="*/ 0 w 8357245"/>
                <a:gd name="connsiteY26" fmla="*/ 0 h 58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57245" h="582378" fill="none" extrusionOk="0">
                  <a:moveTo>
                    <a:pt x="0" y="0"/>
                  </a:moveTo>
                  <a:cubicBezTo>
                    <a:pt x="216075" y="-8267"/>
                    <a:pt x="342870" y="16627"/>
                    <a:pt x="445720" y="0"/>
                  </a:cubicBezTo>
                  <a:cubicBezTo>
                    <a:pt x="548570" y="-16627"/>
                    <a:pt x="1047097" y="-605"/>
                    <a:pt x="1225729" y="0"/>
                  </a:cubicBezTo>
                  <a:cubicBezTo>
                    <a:pt x="1404361" y="605"/>
                    <a:pt x="1498372" y="-20569"/>
                    <a:pt x="1671449" y="0"/>
                  </a:cubicBezTo>
                  <a:cubicBezTo>
                    <a:pt x="1844526" y="20569"/>
                    <a:pt x="2004501" y="-24345"/>
                    <a:pt x="2284314" y="0"/>
                  </a:cubicBezTo>
                  <a:cubicBezTo>
                    <a:pt x="2564127" y="24345"/>
                    <a:pt x="2962461" y="36298"/>
                    <a:pt x="3147896" y="0"/>
                  </a:cubicBezTo>
                  <a:cubicBezTo>
                    <a:pt x="3333331" y="-36298"/>
                    <a:pt x="3652314" y="28377"/>
                    <a:pt x="3844333" y="0"/>
                  </a:cubicBezTo>
                  <a:cubicBezTo>
                    <a:pt x="4036352" y="-28377"/>
                    <a:pt x="4264939" y="16509"/>
                    <a:pt x="4624342" y="0"/>
                  </a:cubicBezTo>
                  <a:cubicBezTo>
                    <a:pt x="4983745" y="-16509"/>
                    <a:pt x="4973725" y="-7833"/>
                    <a:pt x="5237207" y="0"/>
                  </a:cubicBezTo>
                  <a:cubicBezTo>
                    <a:pt x="5500689" y="7833"/>
                    <a:pt x="5739700" y="24795"/>
                    <a:pt x="5933644" y="0"/>
                  </a:cubicBezTo>
                  <a:cubicBezTo>
                    <a:pt x="6127588" y="-24795"/>
                    <a:pt x="6590657" y="8871"/>
                    <a:pt x="6797226" y="0"/>
                  </a:cubicBezTo>
                  <a:cubicBezTo>
                    <a:pt x="7003795" y="-8871"/>
                    <a:pt x="7086178" y="8485"/>
                    <a:pt x="7326518" y="0"/>
                  </a:cubicBezTo>
                  <a:cubicBezTo>
                    <a:pt x="7566858" y="-8485"/>
                    <a:pt x="7945010" y="33878"/>
                    <a:pt x="8357245" y="0"/>
                  </a:cubicBezTo>
                  <a:cubicBezTo>
                    <a:pt x="8375162" y="197877"/>
                    <a:pt x="8374659" y="362431"/>
                    <a:pt x="8357245" y="582378"/>
                  </a:cubicBezTo>
                  <a:cubicBezTo>
                    <a:pt x="8137350" y="606643"/>
                    <a:pt x="8026548" y="591996"/>
                    <a:pt x="7744380" y="582378"/>
                  </a:cubicBezTo>
                  <a:cubicBezTo>
                    <a:pt x="7462212" y="572760"/>
                    <a:pt x="7493892" y="587918"/>
                    <a:pt x="7298661" y="582378"/>
                  </a:cubicBezTo>
                  <a:cubicBezTo>
                    <a:pt x="7103430" y="576838"/>
                    <a:pt x="6945908" y="592512"/>
                    <a:pt x="6602224" y="582378"/>
                  </a:cubicBezTo>
                  <a:cubicBezTo>
                    <a:pt x="6258540" y="572244"/>
                    <a:pt x="6286387" y="604910"/>
                    <a:pt x="6072931" y="582378"/>
                  </a:cubicBezTo>
                  <a:cubicBezTo>
                    <a:pt x="5859475" y="559846"/>
                    <a:pt x="5545536" y="561241"/>
                    <a:pt x="5376494" y="582378"/>
                  </a:cubicBezTo>
                  <a:cubicBezTo>
                    <a:pt x="5207452" y="603515"/>
                    <a:pt x="4895236" y="584754"/>
                    <a:pt x="4680057" y="582378"/>
                  </a:cubicBezTo>
                  <a:cubicBezTo>
                    <a:pt x="4464878" y="580002"/>
                    <a:pt x="4184442" y="558468"/>
                    <a:pt x="3983620" y="582378"/>
                  </a:cubicBezTo>
                  <a:cubicBezTo>
                    <a:pt x="3782798" y="606288"/>
                    <a:pt x="3433440" y="567774"/>
                    <a:pt x="3287183" y="582378"/>
                  </a:cubicBezTo>
                  <a:cubicBezTo>
                    <a:pt x="3140926" y="596982"/>
                    <a:pt x="2902624" y="595183"/>
                    <a:pt x="2674318" y="582378"/>
                  </a:cubicBezTo>
                  <a:cubicBezTo>
                    <a:pt x="2446012" y="569573"/>
                    <a:pt x="2184996" y="592478"/>
                    <a:pt x="1894309" y="582378"/>
                  </a:cubicBezTo>
                  <a:cubicBezTo>
                    <a:pt x="1603622" y="572278"/>
                    <a:pt x="1444039" y="602587"/>
                    <a:pt x="1197872" y="582378"/>
                  </a:cubicBezTo>
                  <a:cubicBezTo>
                    <a:pt x="951705" y="562169"/>
                    <a:pt x="502030" y="569793"/>
                    <a:pt x="0" y="582378"/>
                  </a:cubicBezTo>
                  <a:cubicBezTo>
                    <a:pt x="-13426" y="448874"/>
                    <a:pt x="8789" y="241311"/>
                    <a:pt x="0" y="0"/>
                  </a:cubicBezTo>
                  <a:close/>
                </a:path>
                <a:path w="8357245" h="582378" stroke="0" extrusionOk="0">
                  <a:moveTo>
                    <a:pt x="0" y="0"/>
                  </a:moveTo>
                  <a:cubicBezTo>
                    <a:pt x="193865" y="-4701"/>
                    <a:pt x="312324" y="22103"/>
                    <a:pt x="612865" y="0"/>
                  </a:cubicBezTo>
                  <a:cubicBezTo>
                    <a:pt x="913407" y="-22103"/>
                    <a:pt x="922620" y="-545"/>
                    <a:pt x="1058584" y="0"/>
                  </a:cubicBezTo>
                  <a:cubicBezTo>
                    <a:pt x="1194548" y="545"/>
                    <a:pt x="1587130" y="3683"/>
                    <a:pt x="1922166" y="0"/>
                  </a:cubicBezTo>
                  <a:cubicBezTo>
                    <a:pt x="2257202" y="-3683"/>
                    <a:pt x="2328816" y="-4681"/>
                    <a:pt x="2535031" y="0"/>
                  </a:cubicBezTo>
                  <a:cubicBezTo>
                    <a:pt x="2741247" y="4681"/>
                    <a:pt x="2873906" y="-25770"/>
                    <a:pt x="3147896" y="0"/>
                  </a:cubicBezTo>
                  <a:cubicBezTo>
                    <a:pt x="3421886" y="25770"/>
                    <a:pt x="3692683" y="-30968"/>
                    <a:pt x="4011478" y="0"/>
                  </a:cubicBezTo>
                  <a:cubicBezTo>
                    <a:pt x="4330273" y="30968"/>
                    <a:pt x="4362176" y="18451"/>
                    <a:pt x="4540770" y="0"/>
                  </a:cubicBezTo>
                  <a:cubicBezTo>
                    <a:pt x="4719364" y="-18451"/>
                    <a:pt x="5061066" y="14668"/>
                    <a:pt x="5404352" y="0"/>
                  </a:cubicBezTo>
                  <a:cubicBezTo>
                    <a:pt x="5747638" y="-14668"/>
                    <a:pt x="6054867" y="22313"/>
                    <a:pt x="6267934" y="0"/>
                  </a:cubicBezTo>
                  <a:cubicBezTo>
                    <a:pt x="6481001" y="-22313"/>
                    <a:pt x="6726049" y="21351"/>
                    <a:pt x="6964371" y="0"/>
                  </a:cubicBezTo>
                  <a:cubicBezTo>
                    <a:pt x="7202693" y="-21351"/>
                    <a:pt x="7841384" y="56322"/>
                    <a:pt x="8357245" y="0"/>
                  </a:cubicBezTo>
                  <a:cubicBezTo>
                    <a:pt x="8330838" y="252441"/>
                    <a:pt x="8364637" y="459622"/>
                    <a:pt x="8357245" y="582378"/>
                  </a:cubicBezTo>
                  <a:cubicBezTo>
                    <a:pt x="8197298" y="563087"/>
                    <a:pt x="8102372" y="577092"/>
                    <a:pt x="7911525" y="582378"/>
                  </a:cubicBezTo>
                  <a:cubicBezTo>
                    <a:pt x="7720678" y="587664"/>
                    <a:pt x="7323547" y="564033"/>
                    <a:pt x="7047943" y="582378"/>
                  </a:cubicBezTo>
                  <a:cubicBezTo>
                    <a:pt x="6772339" y="600723"/>
                    <a:pt x="6717870" y="559519"/>
                    <a:pt x="6518651" y="582378"/>
                  </a:cubicBezTo>
                  <a:cubicBezTo>
                    <a:pt x="6319432" y="605237"/>
                    <a:pt x="6163202" y="595250"/>
                    <a:pt x="5822214" y="582378"/>
                  </a:cubicBezTo>
                  <a:cubicBezTo>
                    <a:pt x="5481226" y="569506"/>
                    <a:pt x="5381121" y="592690"/>
                    <a:pt x="4958632" y="582378"/>
                  </a:cubicBezTo>
                  <a:cubicBezTo>
                    <a:pt x="4536143" y="572066"/>
                    <a:pt x="4576642" y="566627"/>
                    <a:pt x="4262195" y="582378"/>
                  </a:cubicBezTo>
                  <a:cubicBezTo>
                    <a:pt x="3947748" y="598129"/>
                    <a:pt x="3943878" y="592517"/>
                    <a:pt x="3816475" y="582378"/>
                  </a:cubicBezTo>
                  <a:cubicBezTo>
                    <a:pt x="3689072" y="572239"/>
                    <a:pt x="3550711" y="604975"/>
                    <a:pt x="3287183" y="582378"/>
                  </a:cubicBezTo>
                  <a:cubicBezTo>
                    <a:pt x="3023655" y="559781"/>
                    <a:pt x="2597053" y="574424"/>
                    <a:pt x="2423601" y="582378"/>
                  </a:cubicBezTo>
                  <a:cubicBezTo>
                    <a:pt x="2250149" y="590332"/>
                    <a:pt x="1962987" y="558235"/>
                    <a:pt x="1727164" y="582378"/>
                  </a:cubicBezTo>
                  <a:cubicBezTo>
                    <a:pt x="1491341" y="606521"/>
                    <a:pt x="1316340" y="600666"/>
                    <a:pt x="1197872" y="582378"/>
                  </a:cubicBezTo>
                  <a:cubicBezTo>
                    <a:pt x="1079404" y="564090"/>
                    <a:pt x="277070" y="588838"/>
                    <a:pt x="0" y="582378"/>
                  </a:cubicBezTo>
                  <a:cubicBezTo>
                    <a:pt x="-23889" y="425530"/>
                    <a:pt x="19581" y="24114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34290B4-D490-C57C-F74E-0080E4296947}"/>
                </a:ext>
              </a:extLst>
            </p:cNvPr>
            <p:cNvSpPr txBox="1"/>
            <p:nvPr/>
          </p:nvSpPr>
          <p:spPr>
            <a:xfrm>
              <a:off x="2062999" y="6573953"/>
              <a:ext cx="16784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685800" algn="l"/>
                  <a:tab pos="712470" algn="l"/>
                </a:tabLst>
              </a:pP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إمكانية نجاح المشروع واستدامته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13FDF38-D9CD-B5F2-9718-B4103B971D82}"/>
              </a:ext>
            </a:extLst>
          </p:cNvPr>
          <p:cNvGrpSpPr/>
          <p:nvPr/>
        </p:nvGrpSpPr>
        <p:grpSpPr>
          <a:xfrm>
            <a:off x="914400" y="7940321"/>
            <a:ext cx="13563600" cy="556416"/>
            <a:chOff x="460043" y="3533529"/>
            <a:chExt cx="17460444" cy="55641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16B38C9-08D0-C558-A031-8B3BA0F70764}"/>
                </a:ext>
              </a:extLst>
            </p:cNvPr>
            <p:cNvSpPr/>
            <p:nvPr/>
          </p:nvSpPr>
          <p:spPr>
            <a:xfrm>
              <a:off x="2791510" y="3533529"/>
              <a:ext cx="14272046" cy="545767"/>
            </a:xfrm>
            <a:custGeom>
              <a:avLst/>
              <a:gdLst>
                <a:gd name="connsiteX0" fmla="*/ 0 w 14272046"/>
                <a:gd name="connsiteY0" fmla="*/ 0 h 545767"/>
                <a:gd name="connsiteX1" fmla="*/ 536901 w 14272046"/>
                <a:gd name="connsiteY1" fmla="*/ 0 h 545767"/>
                <a:gd name="connsiteX2" fmla="*/ 1216522 w 14272046"/>
                <a:gd name="connsiteY2" fmla="*/ 0 h 545767"/>
                <a:gd name="connsiteX3" fmla="*/ 2038864 w 14272046"/>
                <a:gd name="connsiteY3" fmla="*/ 0 h 545767"/>
                <a:gd name="connsiteX4" fmla="*/ 2861205 w 14272046"/>
                <a:gd name="connsiteY4" fmla="*/ 0 h 545767"/>
                <a:gd name="connsiteX5" fmla="*/ 3683547 w 14272046"/>
                <a:gd name="connsiteY5" fmla="*/ 0 h 545767"/>
                <a:gd name="connsiteX6" fmla="*/ 4648609 w 14272046"/>
                <a:gd name="connsiteY6" fmla="*/ 0 h 545767"/>
                <a:gd name="connsiteX7" fmla="*/ 5328231 w 14272046"/>
                <a:gd name="connsiteY7" fmla="*/ 0 h 545767"/>
                <a:gd name="connsiteX8" fmla="*/ 6150572 w 14272046"/>
                <a:gd name="connsiteY8" fmla="*/ 0 h 545767"/>
                <a:gd name="connsiteX9" fmla="*/ 6830193 w 14272046"/>
                <a:gd name="connsiteY9" fmla="*/ 0 h 545767"/>
                <a:gd name="connsiteX10" fmla="*/ 7509815 w 14272046"/>
                <a:gd name="connsiteY10" fmla="*/ 0 h 545767"/>
                <a:gd name="connsiteX11" fmla="*/ 8189436 w 14272046"/>
                <a:gd name="connsiteY11" fmla="*/ 0 h 545767"/>
                <a:gd name="connsiteX12" fmla="*/ 8440896 w 14272046"/>
                <a:gd name="connsiteY12" fmla="*/ 0 h 545767"/>
                <a:gd name="connsiteX13" fmla="*/ 9263237 w 14272046"/>
                <a:gd name="connsiteY13" fmla="*/ 0 h 545767"/>
                <a:gd name="connsiteX14" fmla="*/ 9514697 w 14272046"/>
                <a:gd name="connsiteY14" fmla="*/ 0 h 545767"/>
                <a:gd name="connsiteX15" fmla="*/ 10194319 w 14272046"/>
                <a:gd name="connsiteY15" fmla="*/ 0 h 545767"/>
                <a:gd name="connsiteX16" fmla="*/ 11159381 w 14272046"/>
                <a:gd name="connsiteY16" fmla="*/ 0 h 545767"/>
                <a:gd name="connsiteX17" fmla="*/ 12124443 w 14272046"/>
                <a:gd name="connsiteY17" fmla="*/ 0 h 545767"/>
                <a:gd name="connsiteX18" fmla="*/ 12946785 w 14272046"/>
                <a:gd name="connsiteY18" fmla="*/ 0 h 545767"/>
                <a:gd name="connsiteX19" fmla="*/ 13483685 w 14272046"/>
                <a:gd name="connsiteY19" fmla="*/ 0 h 545767"/>
                <a:gd name="connsiteX20" fmla="*/ 14272046 w 14272046"/>
                <a:gd name="connsiteY20" fmla="*/ 0 h 545767"/>
                <a:gd name="connsiteX21" fmla="*/ 14272046 w 14272046"/>
                <a:gd name="connsiteY21" fmla="*/ 545767 h 545767"/>
                <a:gd name="connsiteX22" fmla="*/ 13592425 w 14272046"/>
                <a:gd name="connsiteY22" fmla="*/ 545767 h 545767"/>
                <a:gd name="connsiteX23" fmla="*/ 12627363 w 14272046"/>
                <a:gd name="connsiteY23" fmla="*/ 545767 h 545767"/>
                <a:gd name="connsiteX24" fmla="*/ 11947741 w 14272046"/>
                <a:gd name="connsiteY24" fmla="*/ 545767 h 545767"/>
                <a:gd name="connsiteX25" fmla="*/ 10982679 w 14272046"/>
                <a:gd name="connsiteY25" fmla="*/ 545767 h 545767"/>
                <a:gd name="connsiteX26" fmla="*/ 10303058 w 14272046"/>
                <a:gd name="connsiteY26" fmla="*/ 545767 h 545767"/>
                <a:gd name="connsiteX27" fmla="*/ 9480716 w 14272046"/>
                <a:gd name="connsiteY27" fmla="*/ 545767 h 545767"/>
                <a:gd name="connsiteX28" fmla="*/ 9229256 w 14272046"/>
                <a:gd name="connsiteY28" fmla="*/ 545767 h 545767"/>
                <a:gd name="connsiteX29" fmla="*/ 8264194 w 14272046"/>
                <a:gd name="connsiteY29" fmla="*/ 545767 h 545767"/>
                <a:gd name="connsiteX30" fmla="*/ 7727293 w 14272046"/>
                <a:gd name="connsiteY30" fmla="*/ 545767 h 545767"/>
                <a:gd name="connsiteX31" fmla="*/ 6904952 w 14272046"/>
                <a:gd name="connsiteY31" fmla="*/ 545767 h 545767"/>
                <a:gd name="connsiteX32" fmla="*/ 6653492 w 14272046"/>
                <a:gd name="connsiteY32" fmla="*/ 545767 h 545767"/>
                <a:gd name="connsiteX33" fmla="*/ 5688430 w 14272046"/>
                <a:gd name="connsiteY33" fmla="*/ 545767 h 545767"/>
                <a:gd name="connsiteX34" fmla="*/ 5151529 w 14272046"/>
                <a:gd name="connsiteY34" fmla="*/ 545767 h 545767"/>
                <a:gd name="connsiteX35" fmla="*/ 4471908 w 14272046"/>
                <a:gd name="connsiteY35" fmla="*/ 545767 h 545767"/>
                <a:gd name="connsiteX36" fmla="*/ 4077727 w 14272046"/>
                <a:gd name="connsiteY36" fmla="*/ 545767 h 545767"/>
                <a:gd name="connsiteX37" fmla="*/ 3255386 w 14272046"/>
                <a:gd name="connsiteY37" fmla="*/ 545767 h 545767"/>
                <a:gd name="connsiteX38" fmla="*/ 2290324 w 14272046"/>
                <a:gd name="connsiteY38" fmla="*/ 545767 h 545767"/>
                <a:gd name="connsiteX39" fmla="*/ 1753423 w 14272046"/>
                <a:gd name="connsiteY39" fmla="*/ 545767 h 545767"/>
                <a:gd name="connsiteX40" fmla="*/ 788361 w 14272046"/>
                <a:gd name="connsiteY40" fmla="*/ 545767 h 545767"/>
                <a:gd name="connsiteX41" fmla="*/ 0 w 14272046"/>
                <a:gd name="connsiteY41" fmla="*/ 545767 h 545767"/>
                <a:gd name="connsiteX42" fmla="*/ 0 w 14272046"/>
                <a:gd name="connsiteY42" fmla="*/ 0 h 54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272046" h="545767" fill="none" extrusionOk="0">
                  <a:moveTo>
                    <a:pt x="0" y="0"/>
                  </a:moveTo>
                  <a:cubicBezTo>
                    <a:pt x="152392" y="-7961"/>
                    <a:pt x="320921" y="18240"/>
                    <a:pt x="536901" y="0"/>
                  </a:cubicBezTo>
                  <a:cubicBezTo>
                    <a:pt x="752881" y="-18240"/>
                    <a:pt x="1028708" y="14459"/>
                    <a:pt x="1216522" y="0"/>
                  </a:cubicBezTo>
                  <a:cubicBezTo>
                    <a:pt x="1404336" y="-14459"/>
                    <a:pt x="1806606" y="14996"/>
                    <a:pt x="2038864" y="0"/>
                  </a:cubicBezTo>
                  <a:cubicBezTo>
                    <a:pt x="2271122" y="-14996"/>
                    <a:pt x="2641378" y="21575"/>
                    <a:pt x="2861205" y="0"/>
                  </a:cubicBezTo>
                  <a:cubicBezTo>
                    <a:pt x="3081032" y="-21575"/>
                    <a:pt x="3352909" y="18963"/>
                    <a:pt x="3683547" y="0"/>
                  </a:cubicBezTo>
                  <a:cubicBezTo>
                    <a:pt x="4014185" y="-18963"/>
                    <a:pt x="4312930" y="-34644"/>
                    <a:pt x="4648609" y="0"/>
                  </a:cubicBezTo>
                  <a:cubicBezTo>
                    <a:pt x="4984288" y="34644"/>
                    <a:pt x="5148599" y="-25242"/>
                    <a:pt x="5328231" y="0"/>
                  </a:cubicBezTo>
                  <a:cubicBezTo>
                    <a:pt x="5507863" y="25242"/>
                    <a:pt x="5775068" y="32247"/>
                    <a:pt x="6150572" y="0"/>
                  </a:cubicBezTo>
                  <a:cubicBezTo>
                    <a:pt x="6526076" y="-32247"/>
                    <a:pt x="6646279" y="-1992"/>
                    <a:pt x="6830193" y="0"/>
                  </a:cubicBezTo>
                  <a:cubicBezTo>
                    <a:pt x="7014107" y="1992"/>
                    <a:pt x="7172987" y="28417"/>
                    <a:pt x="7509815" y="0"/>
                  </a:cubicBezTo>
                  <a:cubicBezTo>
                    <a:pt x="7846643" y="-28417"/>
                    <a:pt x="8046158" y="-1664"/>
                    <a:pt x="8189436" y="0"/>
                  </a:cubicBezTo>
                  <a:cubicBezTo>
                    <a:pt x="8332714" y="1664"/>
                    <a:pt x="8377033" y="-8458"/>
                    <a:pt x="8440896" y="0"/>
                  </a:cubicBezTo>
                  <a:cubicBezTo>
                    <a:pt x="8504759" y="8458"/>
                    <a:pt x="8908114" y="-29181"/>
                    <a:pt x="9263237" y="0"/>
                  </a:cubicBezTo>
                  <a:cubicBezTo>
                    <a:pt x="9618360" y="29181"/>
                    <a:pt x="9428764" y="4978"/>
                    <a:pt x="9514697" y="0"/>
                  </a:cubicBezTo>
                  <a:cubicBezTo>
                    <a:pt x="9600630" y="-4978"/>
                    <a:pt x="10039236" y="-1425"/>
                    <a:pt x="10194319" y="0"/>
                  </a:cubicBezTo>
                  <a:cubicBezTo>
                    <a:pt x="10349402" y="1425"/>
                    <a:pt x="10856629" y="-46368"/>
                    <a:pt x="11159381" y="0"/>
                  </a:cubicBezTo>
                  <a:cubicBezTo>
                    <a:pt x="11462133" y="46368"/>
                    <a:pt x="11842610" y="-4797"/>
                    <a:pt x="12124443" y="0"/>
                  </a:cubicBezTo>
                  <a:cubicBezTo>
                    <a:pt x="12406276" y="4797"/>
                    <a:pt x="12726731" y="7321"/>
                    <a:pt x="12946785" y="0"/>
                  </a:cubicBezTo>
                  <a:cubicBezTo>
                    <a:pt x="13166839" y="-7321"/>
                    <a:pt x="13273921" y="-23190"/>
                    <a:pt x="13483685" y="0"/>
                  </a:cubicBezTo>
                  <a:cubicBezTo>
                    <a:pt x="13693449" y="23190"/>
                    <a:pt x="14086443" y="-12342"/>
                    <a:pt x="14272046" y="0"/>
                  </a:cubicBezTo>
                  <a:cubicBezTo>
                    <a:pt x="14262598" y="258128"/>
                    <a:pt x="14297647" y="401048"/>
                    <a:pt x="14272046" y="545767"/>
                  </a:cubicBezTo>
                  <a:cubicBezTo>
                    <a:pt x="14012341" y="519404"/>
                    <a:pt x="13786780" y="523929"/>
                    <a:pt x="13592425" y="545767"/>
                  </a:cubicBezTo>
                  <a:cubicBezTo>
                    <a:pt x="13398070" y="567605"/>
                    <a:pt x="13045976" y="526689"/>
                    <a:pt x="12627363" y="545767"/>
                  </a:cubicBezTo>
                  <a:cubicBezTo>
                    <a:pt x="12208750" y="564845"/>
                    <a:pt x="12193817" y="559407"/>
                    <a:pt x="11947741" y="545767"/>
                  </a:cubicBezTo>
                  <a:cubicBezTo>
                    <a:pt x="11701665" y="532127"/>
                    <a:pt x="11444486" y="593025"/>
                    <a:pt x="10982679" y="545767"/>
                  </a:cubicBezTo>
                  <a:cubicBezTo>
                    <a:pt x="10520872" y="498509"/>
                    <a:pt x="10607163" y="570274"/>
                    <a:pt x="10303058" y="545767"/>
                  </a:cubicBezTo>
                  <a:cubicBezTo>
                    <a:pt x="9998953" y="521260"/>
                    <a:pt x="9681697" y="571117"/>
                    <a:pt x="9480716" y="545767"/>
                  </a:cubicBezTo>
                  <a:cubicBezTo>
                    <a:pt x="9279735" y="520417"/>
                    <a:pt x="9349620" y="545823"/>
                    <a:pt x="9229256" y="545767"/>
                  </a:cubicBezTo>
                  <a:cubicBezTo>
                    <a:pt x="9108892" y="545711"/>
                    <a:pt x="8528160" y="515550"/>
                    <a:pt x="8264194" y="545767"/>
                  </a:cubicBezTo>
                  <a:cubicBezTo>
                    <a:pt x="8000228" y="575984"/>
                    <a:pt x="7892232" y="547434"/>
                    <a:pt x="7727293" y="545767"/>
                  </a:cubicBezTo>
                  <a:cubicBezTo>
                    <a:pt x="7562354" y="544100"/>
                    <a:pt x="7277501" y="547463"/>
                    <a:pt x="6904952" y="545767"/>
                  </a:cubicBezTo>
                  <a:cubicBezTo>
                    <a:pt x="6532403" y="544071"/>
                    <a:pt x="6746610" y="556161"/>
                    <a:pt x="6653492" y="545767"/>
                  </a:cubicBezTo>
                  <a:cubicBezTo>
                    <a:pt x="6560374" y="535373"/>
                    <a:pt x="5931708" y="558958"/>
                    <a:pt x="5688430" y="545767"/>
                  </a:cubicBezTo>
                  <a:cubicBezTo>
                    <a:pt x="5445152" y="532576"/>
                    <a:pt x="5407606" y="537924"/>
                    <a:pt x="5151529" y="545767"/>
                  </a:cubicBezTo>
                  <a:cubicBezTo>
                    <a:pt x="4895452" y="553610"/>
                    <a:pt x="4774067" y="537518"/>
                    <a:pt x="4471908" y="545767"/>
                  </a:cubicBezTo>
                  <a:cubicBezTo>
                    <a:pt x="4169749" y="554016"/>
                    <a:pt x="4243692" y="535288"/>
                    <a:pt x="4077727" y="545767"/>
                  </a:cubicBezTo>
                  <a:cubicBezTo>
                    <a:pt x="3911762" y="556246"/>
                    <a:pt x="3655500" y="562406"/>
                    <a:pt x="3255386" y="545767"/>
                  </a:cubicBezTo>
                  <a:cubicBezTo>
                    <a:pt x="2855272" y="529128"/>
                    <a:pt x="2764340" y="590759"/>
                    <a:pt x="2290324" y="545767"/>
                  </a:cubicBezTo>
                  <a:cubicBezTo>
                    <a:pt x="1816308" y="500775"/>
                    <a:pt x="1903743" y="540254"/>
                    <a:pt x="1753423" y="545767"/>
                  </a:cubicBezTo>
                  <a:cubicBezTo>
                    <a:pt x="1603103" y="551280"/>
                    <a:pt x="1123263" y="557029"/>
                    <a:pt x="788361" y="545767"/>
                  </a:cubicBezTo>
                  <a:cubicBezTo>
                    <a:pt x="453459" y="534505"/>
                    <a:pt x="296758" y="557403"/>
                    <a:pt x="0" y="545767"/>
                  </a:cubicBezTo>
                  <a:cubicBezTo>
                    <a:pt x="-8899" y="401850"/>
                    <a:pt x="24550" y="176185"/>
                    <a:pt x="0" y="0"/>
                  </a:cubicBezTo>
                  <a:close/>
                </a:path>
                <a:path w="14272046" h="545767" stroke="0" extrusionOk="0">
                  <a:moveTo>
                    <a:pt x="0" y="0"/>
                  </a:moveTo>
                  <a:cubicBezTo>
                    <a:pt x="197735" y="2228"/>
                    <a:pt x="331111" y="5705"/>
                    <a:pt x="536901" y="0"/>
                  </a:cubicBezTo>
                  <a:cubicBezTo>
                    <a:pt x="742691" y="-5705"/>
                    <a:pt x="724843" y="4694"/>
                    <a:pt x="788361" y="0"/>
                  </a:cubicBezTo>
                  <a:cubicBezTo>
                    <a:pt x="851879" y="-4694"/>
                    <a:pt x="1296167" y="17064"/>
                    <a:pt x="1753423" y="0"/>
                  </a:cubicBezTo>
                  <a:cubicBezTo>
                    <a:pt x="2210679" y="-17064"/>
                    <a:pt x="2076378" y="-21362"/>
                    <a:pt x="2290324" y="0"/>
                  </a:cubicBezTo>
                  <a:cubicBezTo>
                    <a:pt x="2504270" y="21362"/>
                    <a:pt x="2585083" y="-1942"/>
                    <a:pt x="2827224" y="0"/>
                  </a:cubicBezTo>
                  <a:cubicBezTo>
                    <a:pt x="3069365" y="1942"/>
                    <a:pt x="3489787" y="-11673"/>
                    <a:pt x="3792287" y="0"/>
                  </a:cubicBezTo>
                  <a:cubicBezTo>
                    <a:pt x="4094787" y="11673"/>
                    <a:pt x="4002793" y="-13868"/>
                    <a:pt x="4186467" y="0"/>
                  </a:cubicBezTo>
                  <a:cubicBezTo>
                    <a:pt x="4370141" y="13868"/>
                    <a:pt x="4937203" y="-21415"/>
                    <a:pt x="5151529" y="0"/>
                  </a:cubicBezTo>
                  <a:cubicBezTo>
                    <a:pt x="5365855" y="21415"/>
                    <a:pt x="5892062" y="-24432"/>
                    <a:pt x="6116591" y="0"/>
                  </a:cubicBezTo>
                  <a:cubicBezTo>
                    <a:pt x="6341120" y="24432"/>
                    <a:pt x="6534235" y="-14929"/>
                    <a:pt x="6796212" y="0"/>
                  </a:cubicBezTo>
                  <a:cubicBezTo>
                    <a:pt x="7058189" y="14929"/>
                    <a:pt x="7315514" y="35654"/>
                    <a:pt x="7761275" y="0"/>
                  </a:cubicBezTo>
                  <a:cubicBezTo>
                    <a:pt x="8207036" y="-35654"/>
                    <a:pt x="8159576" y="16489"/>
                    <a:pt x="8298175" y="0"/>
                  </a:cubicBezTo>
                  <a:cubicBezTo>
                    <a:pt x="8436774" y="-16489"/>
                    <a:pt x="8640265" y="22992"/>
                    <a:pt x="8835076" y="0"/>
                  </a:cubicBezTo>
                  <a:cubicBezTo>
                    <a:pt x="9029887" y="-22992"/>
                    <a:pt x="9383238" y="-17562"/>
                    <a:pt x="9657418" y="0"/>
                  </a:cubicBezTo>
                  <a:cubicBezTo>
                    <a:pt x="9931598" y="17562"/>
                    <a:pt x="9994361" y="-2826"/>
                    <a:pt x="10194319" y="0"/>
                  </a:cubicBezTo>
                  <a:cubicBezTo>
                    <a:pt x="10394277" y="2826"/>
                    <a:pt x="10909056" y="-10654"/>
                    <a:pt x="11159381" y="0"/>
                  </a:cubicBezTo>
                  <a:cubicBezTo>
                    <a:pt x="11409706" y="10654"/>
                    <a:pt x="11770615" y="-17617"/>
                    <a:pt x="12124443" y="0"/>
                  </a:cubicBezTo>
                  <a:cubicBezTo>
                    <a:pt x="12478271" y="17617"/>
                    <a:pt x="12653867" y="17768"/>
                    <a:pt x="12804064" y="0"/>
                  </a:cubicBezTo>
                  <a:cubicBezTo>
                    <a:pt x="12954261" y="-17768"/>
                    <a:pt x="13133538" y="18404"/>
                    <a:pt x="13340965" y="0"/>
                  </a:cubicBezTo>
                  <a:cubicBezTo>
                    <a:pt x="13548392" y="-18404"/>
                    <a:pt x="13532093" y="945"/>
                    <a:pt x="13592425" y="0"/>
                  </a:cubicBezTo>
                  <a:cubicBezTo>
                    <a:pt x="13652757" y="-945"/>
                    <a:pt x="13949134" y="32277"/>
                    <a:pt x="14272046" y="0"/>
                  </a:cubicBezTo>
                  <a:cubicBezTo>
                    <a:pt x="14272124" y="226232"/>
                    <a:pt x="14261068" y="407414"/>
                    <a:pt x="14272046" y="545767"/>
                  </a:cubicBezTo>
                  <a:cubicBezTo>
                    <a:pt x="14022854" y="546026"/>
                    <a:pt x="13904766" y="525664"/>
                    <a:pt x="13735145" y="545767"/>
                  </a:cubicBezTo>
                  <a:cubicBezTo>
                    <a:pt x="13565524" y="565870"/>
                    <a:pt x="13212133" y="541697"/>
                    <a:pt x="13055524" y="545767"/>
                  </a:cubicBezTo>
                  <a:cubicBezTo>
                    <a:pt x="12898915" y="549837"/>
                    <a:pt x="12908047" y="552322"/>
                    <a:pt x="12804064" y="545767"/>
                  </a:cubicBezTo>
                  <a:cubicBezTo>
                    <a:pt x="12700081" y="539212"/>
                    <a:pt x="12621399" y="550090"/>
                    <a:pt x="12552604" y="545767"/>
                  </a:cubicBezTo>
                  <a:cubicBezTo>
                    <a:pt x="12483809" y="541444"/>
                    <a:pt x="12094516" y="539155"/>
                    <a:pt x="11872983" y="545767"/>
                  </a:cubicBezTo>
                  <a:cubicBezTo>
                    <a:pt x="11651450" y="552379"/>
                    <a:pt x="11562279" y="528467"/>
                    <a:pt x="11478803" y="545767"/>
                  </a:cubicBezTo>
                  <a:cubicBezTo>
                    <a:pt x="11395327" y="563067"/>
                    <a:pt x="11050534" y="569930"/>
                    <a:pt x="10656461" y="545767"/>
                  </a:cubicBezTo>
                  <a:cubicBezTo>
                    <a:pt x="10262388" y="521604"/>
                    <a:pt x="10457480" y="526920"/>
                    <a:pt x="10262281" y="545767"/>
                  </a:cubicBezTo>
                  <a:cubicBezTo>
                    <a:pt x="10067082" y="564614"/>
                    <a:pt x="9770098" y="550679"/>
                    <a:pt x="9439939" y="545767"/>
                  </a:cubicBezTo>
                  <a:cubicBezTo>
                    <a:pt x="9109780" y="540855"/>
                    <a:pt x="9280447" y="533664"/>
                    <a:pt x="9188479" y="545767"/>
                  </a:cubicBezTo>
                  <a:cubicBezTo>
                    <a:pt x="9096511" y="557870"/>
                    <a:pt x="8628581" y="585995"/>
                    <a:pt x="8366137" y="545767"/>
                  </a:cubicBezTo>
                  <a:cubicBezTo>
                    <a:pt x="8103693" y="505539"/>
                    <a:pt x="8072338" y="546954"/>
                    <a:pt x="7971957" y="545767"/>
                  </a:cubicBezTo>
                  <a:cubicBezTo>
                    <a:pt x="7871576" y="544580"/>
                    <a:pt x="7807977" y="533645"/>
                    <a:pt x="7720497" y="545767"/>
                  </a:cubicBezTo>
                  <a:cubicBezTo>
                    <a:pt x="7633017" y="557889"/>
                    <a:pt x="7517413" y="540516"/>
                    <a:pt x="7326317" y="545767"/>
                  </a:cubicBezTo>
                  <a:cubicBezTo>
                    <a:pt x="7135221" y="551018"/>
                    <a:pt x="6777749" y="572414"/>
                    <a:pt x="6503975" y="545767"/>
                  </a:cubicBezTo>
                  <a:cubicBezTo>
                    <a:pt x="6230201" y="519120"/>
                    <a:pt x="6272774" y="526181"/>
                    <a:pt x="6109795" y="545767"/>
                  </a:cubicBezTo>
                  <a:cubicBezTo>
                    <a:pt x="5946816" y="565353"/>
                    <a:pt x="5948554" y="544504"/>
                    <a:pt x="5858335" y="545767"/>
                  </a:cubicBezTo>
                  <a:cubicBezTo>
                    <a:pt x="5768116" y="547030"/>
                    <a:pt x="5582600" y="535180"/>
                    <a:pt x="5464155" y="545767"/>
                  </a:cubicBezTo>
                  <a:cubicBezTo>
                    <a:pt x="5345710" y="556354"/>
                    <a:pt x="5170059" y="521393"/>
                    <a:pt x="4927254" y="545767"/>
                  </a:cubicBezTo>
                  <a:cubicBezTo>
                    <a:pt x="4684449" y="570141"/>
                    <a:pt x="4483543" y="538932"/>
                    <a:pt x="4247633" y="545767"/>
                  </a:cubicBezTo>
                  <a:cubicBezTo>
                    <a:pt x="4011723" y="552602"/>
                    <a:pt x="3995199" y="552082"/>
                    <a:pt x="3853452" y="545767"/>
                  </a:cubicBezTo>
                  <a:cubicBezTo>
                    <a:pt x="3711705" y="539452"/>
                    <a:pt x="3237342" y="538272"/>
                    <a:pt x="2888390" y="545767"/>
                  </a:cubicBezTo>
                  <a:cubicBezTo>
                    <a:pt x="2539438" y="553262"/>
                    <a:pt x="2353820" y="572641"/>
                    <a:pt x="2208769" y="545767"/>
                  </a:cubicBezTo>
                  <a:cubicBezTo>
                    <a:pt x="2063718" y="518893"/>
                    <a:pt x="1485545" y="588755"/>
                    <a:pt x="1243707" y="545767"/>
                  </a:cubicBezTo>
                  <a:cubicBezTo>
                    <a:pt x="1001869" y="502779"/>
                    <a:pt x="393834" y="604459"/>
                    <a:pt x="0" y="545767"/>
                  </a:cubicBezTo>
                  <a:cubicBezTo>
                    <a:pt x="1972" y="376470"/>
                    <a:pt x="-10967" y="23061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1F6E4DE-F167-40A4-6F44-FD51115F0CA3}"/>
                </a:ext>
              </a:extLst>
            </p:cNvPr>
            <p:cNvSpPr txBox="1"/>
            <p:nvPr/>
          </p:nvSpPr>
          <p:spPr>
            <a:xfrm>
              <a:off x="460043" y="3566725"/>
              <a:ext cx="174604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5240" algn="ctr">
                <a:tabLst>
                  <a:tab pos="712470" algn="l"/>
                </a:tabLst>
              </a:pPr>
              <a:r>
                <a:rPr lang="ar" sz="2800" dirty="0">
                  <a:latin typeface="Avenir "/>
                  <a:cs typeface="Arial"/>
                </a:rPr>
                <a:t> </a:t>
              </a:r>
              <a:r>
                <a:rPr lang="ar" sz="2800" dirty="0">
                  <a:latin typeface="Avenir roman" panose="020B0503020203020204" pitchFamily="34" charset="0"/>
                  <a:cs typeface="Arial"/>
                </a:rPr>
                <a:t>دمج ال</a:t>
              </a:r>
              <a:r>
                <a:rPr lang="ar-SA" sz="2800" dirty="0">
                  <a:latin typeface="Avenir roman" panose="020B0503020203020204" pitchFamily="34" charset="0"/>
                  <a:cs typeface="Arial"/>
                </a:rPr>
                <a:t>تدخل </a:t>
              </a:r>
              <a:r>
                <a:rPr lang="ar" sz="2800" dirty="0">
                  <a:latin typeface="Avenir roman" panose="020B0503020203020204" pitchFamily="34" charset="0"/>
                  <a:cs typeface="Arial"/>
                </a:rPr>
                <a:t> في السياق المحلي</a:t>
              </a:r>
              <a:endParaRPr lang="fr-FR" sz="2800" dirty="0">
                <a:latin typeface="Avenir "/>
                <a:cs typeface="Arial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14A5CD4-D0D4-3FB2-80BB-406F03D06F8B}"/>
              </a:ext>
            </a:extLst>
          </p:cNvPr>
          <p:cNvGrpSpPr/>
          <p:nvPr/>
        </p:nvGrpSpPr>
        <p:grpSpPr>
          <a:xfrm>
            <a:off x="1508841" y="8522133"/>
            <a:ext cx="16784236" cy="633765"/>
            <a:chOff x="4286387" y="6555585"/>
            <a:chExt cx="16784236" cy="6337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FB904C-56EA-2BFA-E55C-E286D3815D15}"/>
                </a:ext>
              </a:extLst>
            </p:cNvPr>
            <p:cNvSpPr/>
            <p:nvPr/>
          </p:nvSpPr>
          <p:spPr>
            <a:xfrm>
              <a:off x="4894895" y="6555585"/>
              <a:ext cx="15079901" cy="633765"/>
            </a:xfrm>
            <a:custGeom>
              <a:avLst/>
              <a:gdLst>
                <a:gd name="connsiteX0" fmla="*/ 0 w 15079901"/>
                <a:gd name="connsiteY0" fmla="*/ 0 h 633765"/>
                <a:gd name="connsiteX1" fmla="*/ 685450 w 15079901"/>
                <a:gd name="connsiteY1" fmla="*/ 0 h 633765"/>
                <a:gd name="connsiteX2" fmla="*/ 1521699 w 15079901"/>
                <a:gd name="connsiteY2" fmla="*/ 0 h 633765"/>
                <a:gd name="connsiteX3" fmla="*/ 2357948 w 15079901"/>
                <a:gd name="connsiteY3" fmla="*/ 0 h 633765"/>
                <a:gd name="connsiteX4" fmla="*/ 3344996 w 15079901"/>
                <a:gd name="connsiteY4" fmla="*/ 0 h 633765"/>
                <a:gd name="connsiteX5" fmla="*/ 4030446 w 15079901"/>
                <a:gd name="connsiteY5" fmla="*/ 0 h 633765"/>
                <a:gd name="connsiteX6" fmla="*/ 4866695 w 15079901"/>
                <a:gd name="connsiteY6" fmla="*/ 0 h 633765"/>
                <a:gd name="connsiteX7" fmla="*/ 5552145 w 15079901"/>
                <a:gd name="connsiteY7" fmla="*/ 0 h 633765"/>
                <a:gd name="connsiteX8" fmla="*/ 6237595 w 15079901"/>
                <a:gd name="connsiteY8" fmla="*/ 0 h 633765"/>
                <a:gd name="connsiteX9" fmla="*/ 6923045 w 15079901"/>
                <a:gd name="connsiteY9" fmla="*/ 0 h 633765"/>
                <a:gd name="connsiteX10" fmla="*/ 7156098 w 15079901"/>
                <a:gd name="connsiteY10" fmla="*/ 0 h 633765"/>
                <a:gd name="connsiteX11" fmla="*/ 7992348 w 15079901"/>
                <a:gd name="connsiteY11" fmla="*/ 0 h 633765"/>
                <a:gd name="connsiteX12" fmla="*/ 8225401 w 15079901"/>
                <a:gd name="connsiteY12" fmla="*/ 0 h 633765"/>
                <a:gd name="connsiteX13" fmla="*/ 8910851 w 15079901"/>
                <a:gd name="connsiteY13" fmla="*/ 0 h 633765"/>
                <a:gd name="connsiteX14" fmla="*/ 9897899 w 15079901"/>
                <a:gd name="connsiteY14" fmla="*/ 0 h 633765"/>
                <a:gd name="connsiteX15" fmla="*/ 10884947 w 15079901"/>
                <a:gd name="connsiteY15" fmla="*/ 0 h 633765"/>
                <a:gd name="connsiteX16" fmla="*/ 11721196 w 15079901"/>
                <a:gd name="connsiteY16" fmla="*/ 0 h 633765"/>
                <a:gd name="connsiteX17" fmla="*/ 12255847 w 15079901"/>
                <a:gd name="connsiteY17" fmla="*/ 0 h 633765"/>
                <a:gd name="connsiteX18" fmla="*/ 12488900 w 15079901"/>
                <a:gd name="connsiteY18" fmla="*/ 0 h 633765"/>
                <a:gd name="connsiteX19" fmla="*/ 13023551 w 15079901"/>
                <a:gd name="connsiteY19" fmla="*/ 0 h 633765"/>
                <a:gd name="connsiteX20" fmla="*/ 13859800 w 15079901"/>
                <a:gd name="connsiteY20" fmla="*/ 0 h 633765"/>
                <a:gd name="connsiteX21" fmla="*/ 15079901 w 15079901"/>
                <a:gd name="connsiteY21" fmla="*/ 0 h 633765"/>
                <a:gd name="connsiteX22" fmla="*/ 15079901 w 15079901"/>
                <a:gd name="connsiteY22" fmla="*/ 633765 h 633765"/>
                <a:gd name="connsiteX23" fmla="*/ 14696049 w 15079901"/>
                <a:gd name="connsiteY23" fmla="*/ 633765 h 633765"/>
                <a:gd name="connsiteX24" fmla="*/ 14010599 w 15079901"/>
                <a:gd name="connsiteY24" fmla="*/ 633765 h 633765"/>
                <a:gd name="connsiteX25" fmla="*/ 13174350 w 15079901"/>
                <a:gd name="connsiteY25" fmla="*/ 633765 h 633765"/>
                <a:gd name="connsiteX26" fmla="*/ 12941297 w 15079901"/>
                <a:gd name="connsiteY26" fmla="*/ 633765 h 633765"/>
                <a:gd name="connsiteX27" fmla="*/ 11954249 w 15079901"/>
                <a:gd name="connsiteY27" fmla="*/ 633765 h 633765"/>
                <a:gd name="connsiteX28" fmla="*/ 11419598 w 15079901"/>
                <a:gd name="connsiteY28" fmla="*/ 633765 h 633765"/>
                <a:gd name="connsiteX29" fmla="*/ 10583349 w 15079901"/>
                <a:gd name="connsiteY29" fmla="*/ 633765 h 633765"/>
                <a:gd name="connsiteX30" fmla="*/ 10350296 w 15079901"/>
                <a:gd name="connsiteY30" fmla="*/ 633765 h 633765"/>
                <a:gd name="connsiteX31" fmla="*/ 9363248 w 15079901"/>
                <a:gd name="connsiteY31" fmla="*/ 633765 h 633765"/>
                <a:gd name="connsiteX32" fmla="*/ 8828597 w 15079901"/>
                <a:gd name="connsiteY32" fmla="*/ 633765 h 633765"/>
                <a:gd name="connsiteX33" fmla="*/ 8143147 w 15079901"/>
                <a:gd name="connsiteY33" fmla="*/ 633765 h 633765"/>
                <a:gd name="connsiteX34" fmla="*/ 7759295 w 15079901"/>
                <a:gd name="connsiteY34" fmla="*/ 633765 h 633765"/>
                <a:gd name="connsiteX35" fmla="*/ 6923045 w 15079901"/>
                <a:gd name="connsiteY35" fmla="*/ 633765 h 633765"/>
                <a:gd name="connsiteX36" fmla="*/ 5935997 w 15079901"/>
                <a:gd name="connsiteY36" fmla="*/ 633765 h 633765"/>
                <a:gd name="connsiteX37" fmla="*/ 5401346 w 15079901"/>
                <a:gd name="connsiteY37" fmla="*/ 633765 h 633765"/>
                <a:gd name="connsiteX38" fmla="*/ 4414298 w 15079901"/>
                <a:gd name="connsiteY38" fmla="*/ 633765 h 633765"/>
                <a:gd name="connsiteX39" fmla="*/ 3728848 w 15079901"/>
                <a:gd name="connsiteY39" fmla="*/ 633765 h 633765"/>
                <a:gd name="connsiteX40" fmla="*/ 2741800 w 15079901"/>
                <a:gd name="connsiteY40" fmla="*/ 633765 h 633765"/>
                <a:gd name="connsiteX41" fmla="*/ 1754752 w 15079901"/>
                <a:gd name="connsiteY41" fmla="*/ 633765 h 633765"/>
                <a:gd name="connsiteX42" fmla="*/ 1370900 w 15079901"/>
                <a:gd name="connsiteY42" fmla="*/ 633765 h 633765"/>
                <a:gd name="connsiteX43" fmla="*/ 836249 w 15079901"/>
                <a:gd name="connsiteY43" fmla="*/ 633765 h 633765"/>
                <a:gd name="connsiteX44" fmla="*/ 0 w 15079901"/>
                <a:gd name="connsiteY44" fmla="*/ 633765 h 633765"/>
                <a:gd name="connsiteX45" fmla="*/ 0 w 15079901"/>
                <a:gd name="connsiteY45" fmla="*/ 0 h 63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079901" h="633765" fill="none" extrusionOk="0">
                  <a:moveTo>
                    <a:pt x="0" y="0"/>
                  </a:moveTo>
                  <a:cubicBezTo>
                    <a:pt x="177342" y="27866"/>
                    <a:pt x="466210" y="-7618"/>
                    <a:pt x="685450" y="0"/>
                  </a:cubicBezTo>
                  <a:cubicBezTo>
                    <a:pt x="904690" y="7618"/>
                    <a:pt x="1144542" y="15817"/>
                    <a:pt x="1521699" y="0"/>
                  </a:cubicBezTo>
                  <a:cubicBezTo>
                    <a:pt x="1898856" y="-15817"/>
                    <a:pt x="1942567" y="-40330"/>
                    <a:pt x="2357948" y="0"/>
                  </a:cubicBezTo>
                  <a:cubicBezTo>
                    <a:pt x="2773329" y="40330"/>
                    <a:pt x="2981456" y="28669"/>
                    <a:pt x="3344996" y="0"/>
                  </a:cubicBezTo>
                  <a:cubicBezTo>
                    <a:pt x="3708536" y="-28669"/>
                    <a:pt x="3703429" y="-9422"/>
                    <a:pt x="4030446" y="0"/>
                  </a:cubicBezTo>
                  <a:cubicBezTo>
                    <a:pt x="4357463" y="9422"/>
                    <a:pt x="4557656" y="-12515"/>
                    <a:pt x="4866695" y="0"/>
                  </a:cubicBezTo>
                  <a:cubicBezTo>
                    <a:pt x="5175734" y="12515"/>
                    <a:pt x="5403281" y="-27809"/>
                    <a:pt x="5552145" y="0"/>
                  </a:cubicBezTo>
                  <a:cubicBezTo>
                    <a:pt x="5701009" y="27809"/>
                    <a:pt x="5988507" y="1433"/>
                    <a:pt x="6237595" y="0"/>
                  </a:cubicBezTo>
                  <a:cubicBezTo>
                    <a:pt x="6486683" y="-1433"/>
                    <a:pt x="6780054" y="13690"/>
                    <a:pt x="6923045" y="0"/>
                  </a:cubicBezTo>
                  <a:cubicBezTo>
                    <a:pt x="7066036" y="-13690"/>
                    <a:pt x="7053357" y="-2411"/>
                    <a:pt x="7156098" y="0"/>
                  </a:cubicBezTo>
                  <a:cubicBezTo>
                    <a:pt x="7258839" y="2411"/>
                    <a:pt x="7593283" y="-18754"/>
                    <a:pt x="7992348" y="0"/>
                  </a:cubicBezTo>
                  <a:cubicBezTo>
                    <a:pt x="8391413" y="18754"/>
                    <a:pt x="8115928" y="-2087"/>
                    <a:pt x="8225401" y="0"/>
                  </a:cubicBezTo>
                  <a:cubicBezTo>
                    <a:pt x="8334874" y="2087"/>
                    <a:pt x="8655306" y="-11001"/>
                    <a:pt x="8910851" y="0"/>
                  </a:cubicBezTo>
                  <a:cubicBezTo>
                    <a:pt x="9166396" y="11001"/>
                    <a:pt x="9654348" y="-928"/>
                    <a:pt x="9897899" y="0"/>
                  </a:cubicBezTo>
                  <a:cubicBezTo>
                    <a:pt x="10141450" y="928"/>
                    <a:pt x="10531653" y="19034"/>
                    <a:pt x="10884947" y="0"/>
                  </a:cubicBezTo>
                  <a:cubicBezTo>
                    <a:pt x="11238241" y="-19034"/>
                    <a:pt x="11467309" y="-25502"/>
                    <a:pt x="11721196" y="0"/>
                  </a:cubicBezTo>
                  <a:cubicBezTo>
                    <a:pt x="11975083" y="25502"/>
                    <a:pt x="12116901" y="3926"/>
                    <a:pt x="12255847" y="0"/>
                  </a:cubicBezTo>
                  <a:cubicBezTo>
                    <a:pt x="12394793" y="-3926"/>
                    <a:pt x="12399207" y="-11647"/>
                    <a:pt x="12488900" y="0"/>
                  </a:cubicBezTo>
                  <a:cubicBezTo>
                    <a:pt x="12578593" y="11647"/>
                    <a:pt x="12840103" y="22880"/>
                    <a:pt x="13023551" y="0"/>
                  </a:cubicBezTo>
                  <a:cubicBezTo>
                    <a:pt x="13206999" y="-22880"/>
                    <a:pt x="13590348" y="37687"/>
                    <a:pt x="13859800" y="0"/>
                  </a:cubicBezTo>
                  <a:cubicBezTo>
                    <a:pt x="14129252" y="-37687"/>
                    <a:pt x="14623800" y="29984"/>
                    <a:pt x="15079901" y="0"/>
                  </a:cubicBezTo>
                  <a:cubicBezTo>
                    <a:pt x="15065930" y="302978"/>
                    <a:pt x="15106780" y="389180"/>
                    <a:pt x="15079901" y="633765"/>
                  </a:cubicBezTo>
                  <a:cubicBezTo>
                    <a:pt x="14936772" y="646746"/>
                    <a:pt x="14851227" y="619525"/>
                    <a:pt x="14696049" y="633765"/>
                  </a:cubicBezTo>
                  <a:cubicBezTo>
                    <a:pt x="14540871" y="648005"/>
                    <a:pt x="14218493" y="639192"/>
                    <a:pt x="14010599" y="633765"/>
                  </a:cubicBezTo>
                  <a:cubicBezTo>
                    <a:pt x="13802705" y="628339"/>
                    <a:pt x="13370770" y="628234"/>
                    <a:pt x="13174350" y="633765"/>
                  </a:cubicBezTo>
                  <a:cubicBezTo>
                    <a:pt x="12977930" y="639296"/>
                    <a:pt x="13027136" y="639689"/>
                    <a:pt x="12941297" y="633765"/>
                  </a:cubicBezTo>
                  <a:cubicBezTo>
                    <a:pt x="12855458" y="627841"/>
                    <a:pt x="12408164" y="601002"/>
                    <a:pt x="11954249" y="633765"/>
                  </a:cubicBezTo>
                  <a:cubicBezTo>
                    <a:pt x="11500334" y="666528"/>
                    <a:pt x="11671057" y="611411"/>
                    <a:pt x="11419598" y="633765"/>
                  </a:cubicBezTo>
                  <a:cubicBezTo>
                    <a:pt x="11168139" y="656119"/>
                    <a:pt x="10966249" y="601221"/>
                    <a:pt x="10583349" y="633765"/>
                  </a:cubicBezTo>
                  <a:cubicBezTo>
                    <a:pt x="10200449" y="666309"/>
                    <a:pt x="10451291" y="638173"/>
                    <a:pt x="10350296" y="633765"/>
                  </a:cubicBezTo>
                  <a:cubicBezTo>
                    <a:pt x="10249301" y="629357"/>
                    <a:pt x="9661925" y="585756"/>
                    <a:pt x="9363248" y="633765"/>
                  </a:cubicBezTo>
                  <a:cubicBezTo>
                    <a:pt x="9064571" y="681774"/>
                    <a:pt x="9075086" y="624207"/>
                    <a:pt x="8828597" y="633765"/>
                  </a:cubicBezTo>
                  <a:cubicBezTo>
                    <a:pt x="8582108" y="643323"/>
                    <a:pt x="8312884" y="645423"/>
                    <a:pt x="8143147" y="633765"/>
                  </a:cubicBezTo>
                  <a:cubicBezTo>
                    <a:pt x="7973410" y="622108"/>
                    <a:pt x="7886260" y="640561"/>
                    <a:pt x="7759295" y="633765"/>
                  </a:cubicBezTo>
                  <a:cubicBezTo>
                    <a:pt x="7632330" y="626969"/>
                    <a:pt x="7260238" y="605118"/>
                    <a:pt x="6923045" y="633765"/>
                  </a:cubicBezTo>
                  <a:cubicBezTo>
                    <a:pt x="6585852" y="662413"/>
                    <a:pt x="6143273" y="670987"/>
                    <a:pt x="5935997" y="633765"/>
                  </a:cubicBezTo>
                  <a:cubicBezTo>
                    <a:pt x="5728721" y="596543"/>
                    <a:pt x="5530114" y="645224"/>
                    <a:pt x="5401346" y="633765"/>
                  </a:cubicBezTo>
                  <a:cubicBezTo>
                    <a:pt x="5272578" y="622306"/>
                    <a:pt x="4623966" y="597375"/>
                    <a:pt x="4414298" y="633765"/>
                  </a:cubicBezTo>
                  <a:cubicBezTo>
                    <a:pt x="4204630" y="670155"/>
                    <a:pt x="3978790" y="635379"/>
                    <a:pt x="3728848" y="633765"/>
                  </a:cubicBezTo>
                  <a:cubicBezTo>
                    <a:pt x="3478906" y="632152"/>
                    <a:pt x="2948135" y="629413"/>
                    <a:pt x="2741800" y="633765"/>
                  </a:cubicBezTo>
                  <a:cubicBezTo>
                    <a:pt x="2535465" y="638117"/>
                    <a:pt x="2150067" y="648196"/>
                    <a:pt x="1754752" y="633765"/>
                  </a:cubicBezTo>
                  <a:cubicBezTo>
                    <a:pt x="1359437" y="619334"/>
                    <a:pt x="1526398" y="621929"/>
                    <a:pt x="1370900" y="633765"/>
                  </a:cubicBezTo>
                  <a:cubicBezTo>
                    <a:pt x="1215402" y="645601"/>
                    <a:pt x="959804" y="659966"/>
                    <a:pt x="836249" y="633765"/>
                  </a:cubicBezTo>
                  <a:cubicBezTo>
                    <a:pt x="712694" y="607564"/>
                    <a:pt x="328698" y="593795"/>
                    <a:pt x="0" y="633765"/>
                  </a:cubicBezTo>
                  <a:cubicBezTo>
                    <a:pt x="7738" y="333639"/>
                    <a:pt x="-4102" y="306092"/>
                    <a:pt x="0" y="0"/>
                  </a:cubicBezTo>
                  <a:close/>
                </a:path>
                <a:path w="15079901" h="633765" stroke="0" extrusionOk="0">
                  <a:moveTo>
                    <a:pt x="0" y="0"/>
                  </a:moveTo>
                  <a:cubicBezTo>
                    <a:pt x="132758" y="-2212"/>
                    <a:pt x="375067" y="7586"/>
                    <a:pt x="534651" y="0"/>
                  </a:cubicBezTo>
                  <a:cubicBezTo>
                    <a:pt x="694235" y="-7586"/>
                    <a:pt x="719039" y="-987"/>
                    <a:pt x="767704" y="0"/>
                  </a:cubicBezTo>
                  <a:cubicBezTo>
                    <a:pt x="816369" y="987"/>
                    <a:pt x="1356125" y="-40527"/>
                    <a:pt x="1754752" y="0"/>
                  </a:cubicBezTo>
                  <a:cubicBezTo>
                    <a:pt x="2153379" y="40527"/>
                    <a:pt x="2158194" y="23526"/>
                    <a:pt x="2289403" y="0"/>
                  </a:cubicBezTo>
                  <a:cubicBezTo>
                    <a:pt x="2420612" y="-23526"/>
                    <a:pt x="2691006" y="-21281"/>
                    <a:pt x="2824054" y="0"/>
                  </a:cubicBezTo>
                  <a:cubicBezTo>
                    <a:pt x="2957102" y="21281"/>
                    <a:pt x="3587494" y="20175"/>
                    <a:pt x="3811102" y="0"/>
                  </a:cubicBezTo>
                  <a:cubicBezTo>
                    <a:pt x="4034710" y="-20175"/>
                    <a:pt x="4084309" y="-15328"/>
                    <a:pt x="4194954" y="0"/>
                  </a:cubicBezTo>
                  <a:cubicBezTo>
                    <a:pt x="4305599" y="15328"/>
                    <a:pt x="4943554" y="17169"/>
                    <a:pt x="5182002" y="0"/>
                  </a:cubicBezTo>
                  <a:cubicBezTo>
                    <a:pt x="5420450" y="-17169"/>
                    <a:pt x="5876464" y="-27876"/>
                    <a:pt x="6169050" y="0"/>
                  </a:cubicBezTo>
                  <a:cubicBezTo>
                    <a:pt x="6461636" y="27876"/>
                    <a:pt x="6682871" y="-8777"/>
                    <a:pt x="6854500" y="0"/>
                  </a:cubicBezTo>
                  <a:cubicBezTo>
                    <a:pt x="7026129" y="8777"/>
                    <a:pt x="7504361" y="-3535"/>
                    <a:pt x="7841549" y="0"/>
                  </a:cubicBezTo>
                  <a:cubicBezTo>
                    <a:pt x="8178737" y="3535"/>
                    <a:pt x="8236827" y="25137"/>
                    <a:pt x="8376200" y="0"/>
                  </a:cubicBezTo>
                  <a:cubicBezTo>
                    <a:pt x="8515573" y="-25137"/>
                    <a:pt x="8714851" y="19151"/>
                    <a:pt x="8910851" y="0"/>
                  </a:cubicBezTo>
                  <a:cubicBezTo>
                    <a:pt x="9106851" y="-19151"/>
                    <a:pt x="9464951" y="-16931"/>
                    <a:pt x="9747100" y="0"/>
                  </a:cubicBezTo>
                  <a:cubicBezTo>
                    <a:pt x="10029249" y="16931"/>
                    <a:pt x="10060933" y="19644"/>
                    <a:pt x="10281751" y="0"/>
                  </a:cubicBezTo>
                  <a:cubicBezTo>
                    <a:pt x="10502569" y="-19644"/>
                    <a:pt x="10909016" y="12219"/>
                    <a:pt x="11268799" y="0"/>
                  </a:cubicBezTo>
                  <a:cubicBezTo>
                    <a:pt x="11628582" y="-12219"/>
                    <a:pt x="11914354" y="-32565"/>
                    <a:pt x="12255847" y="0"/>
                  </a:cubicBezTo>
                  <a:cubicBezTo>
                    <a:pt x="12597340" y="32565"/>
                    <a:pt x="12774245" y="-7483"/>
                    <a:pt x="12941297" y="0"/>
                  </a:cubicBezTo>
                  <a:cubicBezTo>
                    <a:pt x="13108349" y="7483"/>
                    <a:pt x="13280339" y="-16559"/>
                    <a:pt x="13475948" y="0"/>
                  </a:cubicBezTo>
                  <a:cubicBezTo>
                    <a:pt x="13671557" y="16559"/>
                    <a:pt x="13650157" y="1175"/>
                    <a:pt x="13709001" y="0"/>
                  </a:cubicBezTo>
                  <a:cubicBezTo>
                    <a:pt x="13767845" y="-1175"/>
                    <a:pt x="13991900" y="-6877"/>
                    <a:pt x="14092853" y="0"/>
                  </a:cubicBezTo>
                  <a:cubicBezTo>
                    <a:pt x="14193806" y="6877"/>
                    <a:pt x="14320089" y="-2063"/>
                    <a:pt x="14476705" y="0"/>
                  </a:cubicBezTo>
                  <a:cubicBezTo>
                    <a:pt x="14633321" y="2063"/>
                    <a:pt x="14836273" y="674"/>
                    <a:pt x="15079901" y="0"/>
                  </a:cubicBezTo>
                  <a:cubicBezTo>
                    <a:pt x="15089486" y="135516"/>
                    <a:pt x="15058684" y="406838"/>
                    <a:pt x="15079901" y="633765"/>
                  </a:cubicBezTo>
                  <a:cubicBezTo>
                    <a:pt x="14723986" y="634732"/>
                    <a:pt x="14526154" y="592850"/>
                    <a:pt x="14243652" y="633765"/>
                  </a:cubicBezTo>
                  <a:cubicBezTo>
                    <a:pt x="13961150" y="674680"/>
                    <a:pt x="14073999" y="623327"/>
                    <a:pt x="14010599" y="633765"/>
                  </a:cubicBezTo>
                  <a:cubicBezTo>
                    <a:pt x="13947199" y="644203"/>
                    <a:pt x="13491679" y="608000"/>
                    <a:pt x="13325149" y="633765"/>
                  </a:cubicBezTo>
                  <a:cubicBezTo>
                    <a:pt x="13158619" y="659531"/>
                    <a:pt x="13086959" y="621642"/>
                    <a:pt x="12941297" y="633765"/>
                  </a:cubicBezTo>
                  <a:cubicBezTo>
                    <a:pt x="12795635" y="645888"/>
                    <a:pt x="12303812" y="621825"/>
                    <a:pt x="12105048" y="633765"/>
                  </a:cubicBezTo>
                  <a:cubicBezTo>
                    <a:pt x="11906284" y="645705"/>
                    <a:pt x="11871688" y="650654"/>
                    <a:pt x="11721196" y="633765"/>
                  </a:cubicBezTo>
                  <a:cubicBezTo>
                    <a:pt x="11570704" y="616876"/>
                    <a:pt x="11096769" y="665838"/>
                    <a:pt x="10884947" y="633765"/>
                  </a:cubicBezTo>
                  <a:cubicBezTo>
                    <a:pt x="10673125" y="601692"/>
                    <a:pt x="10706828" y="626953"/>
                    <a:pt x="10651894" y="633765"/>
                  </a:cubicBezTo>
                  <a:cubicBezTo>
                    <a:pt x="10596960" y="640577"/>
                    <a:pt x="10133205" y="670196"/>
                    <a:pt x="9815645" y="633765"/>
                  </a:cubicBezTo>
                  <a:cubicBezTo>
                    <a:pt x="9498085" y="597334"/>
                    <a:pt x="9595223" y="652292"/>
                    <a:pt x="9431793" y="633765"/>
                  </a:cubicBezTo>
                  <a:cubicBezTo>
                    <a:pt x="9268363" y="615238"/>
                    <a:pt x="9300400" y="633324"/>
                    <a:pt x="9198740" y="633765"/>
                  </a:cubicBezTo>
                  <a:cubicBezTo>
                    <a:pt x="9097080" y="634206"/>
                    <a:pt x="8917135" y="650439"/>
                    <a:pt x="8814888" y="633765"/>
                  </a:cubicBezTo>
                  <a:cubicBezTo>
                    <a:pt x="8712641" y="617091"/>
                    <a:pt x="8229161" y="641346"/>
                    <a:pt x="7978639" y="633765"/>
                  </a:cubicBezTo>
                  <a:cubicBezTo>
                    <a:pt x="7728117" y="626184"/>
                    <a:pt x="7737854" y="627284"/>
                    <a:pt x="7594787" y="633765"/>
                  </a:cubicBezTo>
                  <a:cubicBezTo>
                    <a:pt x="7451720" y="640246"/>
                    <a:pt x="7445283" y="644032"/>
                    <a:pt x="7361733" y="633765"/>
                  </a:cubicBezTo>
                  <a:cubicBezTo>
                    <a:pt x="7278183" y="623498"/>
                    <a:pt x="7130400" y="636952"/>
                    <a:pt x="6977881" y="633765"/>
                  </a:cubicBezTo>
                  <a:cubicBezTo>
                    <a:pt x="6825362" y="630578"/>
                    <a:pt x="6671713" y="645773"/>
                    <a:pt x="6443230" y="633765"/>
                  </a:cubicBezTo>
                  <a:cubicBezTo>
                    <a:pt x="6214747" y="621757"/>
                    <a:pt x="5898405" y="630407"/>
                    <a:pt x="5757780" y="633765"/>
                  </a:cubicBezTo>
                  <a:cubicBezTo>
                    <a:pt x="5617155" y="637124"/>
                    <a:pt x="5532711" y="629721"/>
                    <a:pt x="5373928" y="633765"/>
                  </a:cubicBezTo>
                  <a:cubicBezTo>
                    <a:pt x="5215145" y="637809"/>
                    <a:pt x="4767730" y="616974"/>
                    <a:pt x="4386880" y="633765"/>
                  </a:cubicBezTo>
                  <a:cubicBezTo>
                    <a:pt x="4006030" y="650556"/>
                    <a:pt x="4036142" y="613664"/>
                    <a:pt x="3701430" y="633765"/>
                  </a:cubicBezTo>
                  <a:cubicBezTo>
                    <a:pt x="3366718" y="653867"/>
                    <a:pt x="2979758" y="619894"/>
                    <a:pt x="2714382" y="633765"/>
                  </a:cubicBezTo>
                  <a:cubicBezTo>
                    <a:pt x="2449006" y="647636"/>
                    <a:pt x="2226148" y="638509"/>
                    <a:pt x="1878133" y="633765"/>
                  </a:cubicBezTo>
                  <a:cubicBezTo>
                    <a:pt x="1530118" y="629021"/>
                    <a:pt x="1485976" y="632974"/>
                    <a:pt x="1343482" y="633765"/>
                  </a:cubicBezTo>
                  <a:cubicBezTo>
                    <a:pt x="1200988" y="634556"/>
                    <a:pt x="504935" y="645459"/>
                    <a:pt x="0" y="633765"/>
                  </a:cubicBezTo>
                  <a:cubicBezTo>
                    <a:pt x="27066" y="420235"/>
                    <a:pt x="27469" y="156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B32341A-2341-D98C-8E13-12DA45448B08}"/>
                </a:ext>
              </a:extLst>
            </p:cNvPr>
            <p:cNvSpPr txBox="1"/>
            <p:nvPr/>
          </p:nvSpPr>
          <p:spPr>
            <a:xfrm>
              <a:off x="4286387" y="6605082"/>
              <a:ext cx="16784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685800" algn="l"/>
                  <a:tab pos="712470" algn="l"/>
                </a:tabLst>
              </a:pP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(الطبيعة الشاملة للقضايا البيئية، والمساواة بين الجنسين </a:t>
              </a:r>
              <a:r>
                <a:rPr lang="ar" sz="2800" dirty="0">
                  <a:latin typeface="Avenir roman" panose="020B0503020203020204" pitchFamily="34" charset="0"/>
                  <a:cs typeface="Arial MT"/>
                </a:rPr>
                <a:t>، وتعزيز الشباب </a:t>
              </a:r>
              <a:r>
                <a:rPr lang="ar" sz="2800" dirty="0">
                  <a:solidFill>
                    <a:schemeClr val="tx1"/>
                  </a:solidFill>
                  <a:latin typeface="Avenir roman" panose="020B0503020203020204" pitchFamily="34" charset="0"/>
                  <a:cs typeface="Arial MT"/>
                </a:rPr>
                <a:t>)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EEE15C4-AF7E-D2EB-00FA-6F6F32A426A7}"/>
              </a:ext>
            </a:extLst>
          </p:cNvPr>
          <p:cNvGrpSpPr/>
          <p:nvPr/>
        </p:nvGrpSpPr>
        <p:grpSpPr>
          <a:xfrm>
            <a:off x="2491463" y="9275249"/>
            <a:ext cx="12683911" cy="631572"/>
            <a:chOff x="5005116" y="1938054"/>
            <a:chExt cx="13690357" cy="42301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20989C-241C-1931-D662-DB8379250801}"/>
                </a:ext>
              </a:extLst>
            </p:cNvPr>
            <p:cNvSpPr/>
            <p:nvPr/>
          </p:nvSpPr>
          <p:spPr>
            <a:xfrm rot="21433350">
              <a:off x="5214023" y="1938054"/>
              <a:ext cx="13481450" cy="423010"/>
            </a:xfrm>
            <a:custGeom>
              <a:avLst/>
              <a:gdLst>
                <a:gd name="connsiteX0" fmla="*/ 0 w 13481450"/>
                <a:gd name="connsiteY0" fmla="*/ 0 h 423010"/>
                <a:gd name="connsiteX1" fmla="*/ 674073 w 13481450"/>
                <a:gd name="connsiteY1" fmla="*/ 0 h 423010"/>
                <a:gd name="connsiteX2" fmla="*/ 1213331 w 13481450"/>
                <a:gd name="connsiteY2" fmla="*/ 0 h 423010"/>
                <a:gd name="connsiteX3" fmla="*/ 1752589 w 13481450"/>
                <a:gd name="connsiteY3" fmla="*/ 0 h 423010"/>
                <a:gd name="connsiteX4" fmla="*/ 2426661 w 13481450"/>
                <a:gd name="connsiteY4" fmla="*/ 0 h 423010"/>
                <a:gd name="connsiteX5" fmla="*/ 3235548 w 13481450"/>
                <a:gd name="connsiteY5" fmla="*/ 0 h 423010"/>
                <a:gd name="connsiteX6" fmla="*/ 4044435 w 13481450"/>
                <a:gd name="connsiteY6" fmla="*/ 0 h 423010"/>
                <a:gd name="connsiteX7" fmla="*/ 4853322 w 13481450"/>
                <a:gd name="connsiteY7" fmla="*/ 0 h 423010"/>
                <a:gd name="connsiteX8" fmla="*/ 5797024 w 13481450"/>
                <a:gd name="connsiteY8" fmla="*/ 0 h 423010"/>
                <a:gd name="connsiteX9" fmla="*/ 6471096 w 13481450"/>
                <a:gd name="connsiteY9" fmla="*/ 0 h 423010"/>
                <a:gd name="connsiteX10" fmla="*/ 7279983 w 13481450"/>
                <a:gd name="connsiteY10" fmla="*/ 0 h 423010"/>
                <a:gd name="connsiteX11" fmla="*/ 7954056 w 13481450"/>
                <a:gd name="connsiteY11" fmla="*/ 0 h 423010"/>
                <a:gd name="connsiteX12" fmla="*/ 8628128 w 13481450"/>
                <a:gd name="connsiteY12" fmla="*/ 0 h 423010"/>
                <a:gd name="connsiteX13" fmla="*/ 9302201 w 13481450"/>
                <a:gd name="connsiteY13" fmla="*/ 0 h 423010"/>
                <a:gd name="connsiteX14" fmla="*/ 9571830 w 13481450"/>
                <a:gd name="connsiteY14" fmla="*/ 0 h 423010"/>
                <a:gd name="connsiteX15" fmla="*/ 10380717 w 13481450"/>
                <a:gd name="connsiteY15" fmla="*/ 0 h 423010"/>
                <a:gd name="connsiteX16" fmla="*/ 10650346 w 13481450"/>
                <a:gd name="connsiteY16" fmla="*/ 0 h 423010"/>
                <a:gd name="connsiteX17" fmla="*/ 11324418 w 13481450"/>
                <a:gd name="connsiteY17" fmla="*/ 0 h 423010"/>
                <a:gd name="connsiteX18" fmla="*/ 12268120 w 13481450"/>
                <a:gd name="connsiteY18" fmla="*/ 0 h 423010"/>
                <a:gd name="connsiteX19" fmla="*/ 13481450 w 13481450"/>
                <a:gd name="connsiteY19" fmla="*/ 0 h 423010"/>
                <a:gd name="connsiteX20" fmla="*/ 13481450 w 13481450"/>
                <a:gd name="connsiteY20" fmla="*/ 423010 h 423010"/>
                <a:gd name="connsiteX21" fmla="*/ 13077007 w 13481450"/>
                <a:gd name="connsiteY21" fmla="*/ 423010 h 423010"/>
                <a:gd name="connsiteX22" fmla="*/ 12268120 w 13481450"/>
                <a:gd name="connsiteY22" fmla="*/ 423010 h 423010"/>
                <a:gd name="connsiteX23" fmla="*/ 11863676 w 13481450"/>
                <a:gd name="connsiteY23" fmla="*/ 423010 h 423010"/>
                <a:gd name="connsiteX24" fmla="*/ 10919975 w 13481450"/>
                <a:gd name="connsiteY24" fmla="*/ 423010 h 423010"/>
                <a:gd name="connsiteX25" fmla="*/ 9976273 w 13481450"/>
                <a:gd name="connsiteY25" fmla="*/ 423010 h 423010"/>
                <a:gd name="connsiteX26" fmla="*/ 9302201 w 13481450"/>
                <a:gd name="connsiteY26" fmla="*/ 423010 h 423010"/>
                <a:gd name="connsiteX27" fmla="*/ 8358499 w 13481450"/>
                <a:gd name="connsiteY27" fmla="*/ 423010 h 423010"/>
                <a:gd name="connsiteX28" fmla="*/ 7684427 w 13481450"/>
                <a:gd name="connsiteY28" fmla="*/ 423010 h 423010"/>
                <a:gd name="connsiteX29" fmla="*/ 6875540 w 13481450"/>
                <a:gd name="connsiteY29" fmla="*/ 423010 h 423010"/>
                <a:gd name="connsiteX30" fmla="*/ 6605911 w 13481450"/>
                <a:gd name="connsiteY30" fmla="*/ 423010 h 423010"/>
                <a:gd name="connsiteX31" fmla="*/ 5662209 w 13481450"/>
                <a:gd name="connsiteY31" fmla="*/ 423010 h 423010"/>
                <a:gd name="connsiteX32" fmla="*/ 5122951 w 13481450"/>
                <a:gd name="connsiteY32" fmla="*/ 423010 h 423010"/>
                <a:gd name="connsiteX33" fmla="*/ 4314064 w 13481450"/>
                <a:gd name="connsiteY33" fmla="*/ 423010 h 423010"/>
                <a:gd name="connsiteX34" fmla="*/ 4044435 w 13481450"/>
                <a:gd name="connsiteY34" fmla="*/ 423010 h 423010"/>
                <a:gd name="connsiteX35" fmla="*/ 3100733 w 13481450"/>
                <a:gd name="connsiteY35" fmla="*/ 423010 h 423010"/>
                <a:gd name="connsiteX36" fmla="*/ 2561475 w 13481450"/>
                <a:gd name="connsiteY36" fmla="*/ 423010 h 423010"/>
                <a:gd name="connsiteX37" fmla="*/ 1887403 w 13481450"/>
                <a:gd name="connsiteY37" fmla="*/ 423010 h 423010"/>
                <a:gd name="connsiteX38" fmla="*/ 1482959 w 13481450"/>
                <a:gd name="connsiteY38" fmla="*/ 423010 h 423010"/>
                <a:gd name="connsiteX39" fmla="*/ 674072 w 13481450"/>
                <a:gd name="connsiteY39" fmla="*/ 423010 h 423010"/>
                <a:gd name="connsiteX40" fmla="*/ 0 w 13481450"/>
                <a:gd name="connsiteY40" fmla="*/ 423010 h 423010"/>
                <a:gd name="connsiteX41" fmla="*/ 0 w 13481450"/>
                <a:gd name="connsiteY41" fmla="*/ 0 h 42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481450" h="423010" fill="none" extrusionOk="0">
                  <a:moveTo>
                    <a:pt x="0" y="0"/>
                  </a:moveTo>
                  <a:cubicBezTo>
                    <a:pt x="267528" y="-15724"/>
                    <a:pt x="427102" y="1168"/>
                    <a:pt x="674073" y="0"/>
                  </a:cubicBezTo>
                  <a:cubicBezTo>
                    <a:pt x="921044" y="-1168"/>
                    <a:pt x="1060756" y="-11922"/>
                    <a:pt x="1213331" y="0"/>
                  </a:cubicBezTo>
                  <a:cubicBezTo>
                    <a:pt x="1365906" y="11922"/>
                    <a:pt x="1533279" y="-14090"/>
                    <a:pt x="1752589" y="0"/>
                  </a:cubicBezTo>
                  <a:cubicBezTo>
                    <a:pt x="1971899" y="14090"/>
                    <a:pt x="2200418" y="-20731"/>
                    <a:pt x="2426661" y="0"/>
                  </a:cubicBezTo>
                  <a:cubicBezTo>
                    <a:pt x="2652904" y="20731"/>
                    <a:pt x="2881289" y="-33590"/>
                    <a:pt x="3235548" y="0"/>
                  </a:cubicBezTo>
                  <a:cubicBezTo>
                    <a:pt x="3589807" y="33590"/>
                    <a:pt x="3735791" y="27467"/>
                    <a:pt x="4044435" y="0"/>
                  </a:cubicBezTo>
                  <a:cubicBezTo>
                    <a:pt x="4353079" y="-27467"/>
                    <a:pt x="4608560" y="4166"/>
                    <a:pt x="4853322" y="0"/>
                  </a:cubicBezTo>
                  <a:cubicBezTo>
                    <a:pt x="5098084" y="-4166"/>
                    <a:pt x="5356977" y="-13847"/>
                    <a:pt x="5797024" y="0"/>
                  </a:cubicBezTo>
                  <a:cubicBezTo>
                    <a:pt x="6237071" y="13847"/>
                    <a:pt x="6236601" y="28928"/>
                    <a:pt x="6471096" y="0"/>
                  </a:cubicBezTo>
                  <a:cubicBezTo>
                    <a:pt x="6705591" y="-28928"/>
                    <a:pt x="7084602" y="-4416"/>
                    <a:pt x="7279983" y="0"/>
                  </a:cubicBezTo>
                  <a:cubicBezTo>
                    <a:pt x="7475364" y="4416"/>
                    <a:pt x="7640723" y="7412"/>
                    <a:pt x="7954056" y="0"/>
                  </a:cubicBezTo>
                  <a:cubicBezTo>
                    <a:pt x="8267389" y="-7412"/>
                    <a:pt x="8311598" y="-31867"/>
                    <a:pt x="8628128" y="0"/>
                  </a:cubicBezTo>
                  <a:cubicBezTo>
                    <a:pt x="8944658" y="31867"/>
                    <a:pt x="8978814" y="5871"/>
                    <a:pt x="9302201" y="0"/>
                  </a:cubicBezTo>
                  <a:cubicBezTo>
                    <a:pt x="9625588" y="-5871"/>
                    <a:pt x="9456655" y="8580"/>
                    <a:pt x="9571830" y="0"/>
                  </a:cubicBezTo>
                  <a:cubicBezTo>
                    <a:pt x="9687005" y="-8580"/>
                    <a:pt x="10068659" y="-39008"/>
                    <a:pt x="10380717" y="0"/>
                  </a:cubicBezTo>
                  <a:cubicBezTo>
                    <a:pt x="10692775" y="39008"/>
                    <a:pt x="10556641" y="3079"/>
                    <a:pt x="10650346" y="0"/>
                  </a:cubicBezTo>
                  <a:cubicBezTo>
                    <a:pt x="10744051" y="-3079"/>
                    <a:pt x="11169071" y="-26720"/>
                    <a:pt x="11324418" y="0"/>
                  </a:cubicBezTo>
                  <a:cubicBezTo>
                    <a:pt x="11479765" y="26720"/>
                    <a:pt x="12027910" y="42485"/>
                    <a:pt x="12268120" y="0"/>
                  </a:cubicBezTo>
                  <a:cubicBezTo>
                    <a:pt x="12508330" y="-42485"/>
                    <a:pt x="13076279" y="-59705"/>
                    <a:pt x="13481450" y="0"/>
                  </a:cubicBezTo>
                  <a:cubicBezTo>
                    <a:pt x="13467933" y="116907"/>
                    <a:pt x="13484188" y="215363"/>
                    <a:pt x="13481450" y="423010"/>
                  </a:cubicBezTo>
                  <a:cubicBezTo>
                    <a:pt x="13289465" y="408561"/>
                    <a:pt x="13209600" y="428452"/>
                    <a:pt x="13077007" y="423010"/>
                  </a:cubicBezTo>
                  <a:cubicBezTo>
                    <a:pt x="12944414" y="417568"/>
                    <a:pt x="12658602" y="429206"/>
                    <a:pt x="12268120" y="423010"/>
                  </a:cubicBezTo>
                  <a:cubicBezTo>
                    <a:pt x="11877638" y="416814"/>
                    <a:pt x="12058564" y="437594"/>
                    <a:pt x="11863676" y="423010"/>
                  </a:cubicBezTo>
                  <a:cubicBezTo>
                    <a:pt x="11668788" y="408426"/>
                    <a:pt x="11211700" y="454387"/>
                    <a:pt x="10919975" y="423010"/>
                  </a:cubicBezTo>
                  <a:cubicBezTo>
                    <a:pt x="10628250" y="391633"/>
                    <a:pt x="10341138" y="460261"/>
                    <a:pt x="9976273" y="423010"/>
                  </a:cubicBezTo>
                  <a:cubicBezTo>
                    <a:pt x="9611408" y="385759"/>
                    <a:pt x="9638255" y="396480"/>
                    <a:pt x="9302201" y="423010"/>
                  </a:cubicBezTo>
                  <a:cubicBezTo>
                    <a:pt x="8966147" y="449540"/>
                    <a:pt x="8819344" y="411160"/>
                    <a:pt x="8358499" y="423010"/>
                  </a:cubicBezTo>
                  <a:cubicBezTo>
                    <a:pt x="7897654" y="434860"/>
                    <a:pt x="7994260" y="449989"/>
                    <a:pt x="7684427" y="423010"/>
                  </a:cubicBezTo>
                  <a:cubicBezTo>
                    <a:pt x="7374594" y="396031"/>
                    <a:pt x="7065664" y="395723"/>
                    <a:pt x="6875540" y="423010"/>
                  </a:cubicBezTo>
                  <a:cubicBezTo>
                    <a:pt x="6685416" y="450297"/>
                    <a:pt x="6705416" y="420165"/>
                    <a:pt x="6605911" y="423010"/>
                  </a:cubicBezTo>
                  <a:cubicBezTo>
                    <a:pt x="6506406" y="425855"/>
                    <a:pt x="5978240" y="455928"/>
                    <a:pt x="5662209" y="423010"/>
                  </a:cubicBezTo>
                  <a:cubicBezTo>
                    <a:pt x="5346178" y="390092"/>
                    <a:pt x="5254073" y="418354"/>
                    <a:pt x="5122951" y="423010"/>
                  </a:cubicBezTo>
                  <a:cubicBezTo>
                    <a:pt x="4991829" y="427666"/>
                    <a:pt x="4676118" y="454184"/>
                    <a:pt x="4314064" y="423010"/>
                  </a:cubicBezTo>
                  <a:cubicBezTo>
                    <a:pt x="3952010" y="391836"/>
                    <a:pt x="4101257" y="420969"/>
                    <a:pt x="4044435" y="423010"/>
                  </a:cubicBezTo>
                  <a:cubicBezTo>
                    <a:pt x="3987613" y="425051"/>
                    <a:pt x="3306919" y="408387"/>
                    <a:pt x="3100733" y="423010"/>
                  </a:cubicBezTo>
                  <a:cubicBezTo>
                    <a:pt x="2894547" y="437633"/>
                    <a:pt x="2778847" y="438133"/>
                    <a:pt x="2561475" y="423010"/>
                  </a:cubicBezTo>
                  <a:cubicBezTo>
                    <a:pt x="2344103" y="407887"/>
                    <a:pt x="2125496" y="431887"/>
                    <a:pt x="1887403" y="423010"/>
                  </a:cubicBezTo>
                  <a:cubicBezTo>
                    <a:pt x="1649310" y="414133"/>
                    <a:pt x="1583419" y="430827"/>
                    <a:pt x="1482959" y="423010"/>
                  </a:cubicBezTo>
                  <a:cubicBezTo>
                    <a:pt x="1382499" y="415193"/>
                    <a:pt x="892234" y="402072"/>
                    <a:pt x="674072" y="423010"/>
                  </a:cubicBezTo>
                  <a:cubicBezTo>
                    <a:pt x="455910" y="443948"/>
                    <a:pt x="160798" y="455655"/>
                    <a:pt x="0" y="423010"/>
                  </a:cubicBezTo>
                  <a:cubicBezTo>
                    <a:pt x="-20872" y="241867"/>
                    <a:pt x="-18726" y="174144"/>
                    <a:pt x="0" y="0"/>
                  </a:cubicBezTo>
                  <a:close/>
                </a:path>
                <a:path w="13481450" h="423010" stroke="0" extrusionOk="0">
                  <a:moveTo>
                    <a:pt x="0" y="0"/>
                  </a:moveTo>
                  <a:cubicBezTo>
                    <a:pt x="221476" y="-18915"/>
                    <a:pt x="346306" y="31"/>
                    <a:pt x="539258" y="0"/>
                  </a:cubicBezTo>
                  <a:cubicBezTo>
                    <a:pt x="732210" y="-31"/>
                    <a:pt x="732187" y="-9794"/>
                    <a:pt x="808887" y="0"/>
                  </a:cubicBezTo>
                  <a:cubicBezTo>
                    <a:pt x="885587" y="9794"/>
                    <a:pt x="1494828" y="39661"/>
                    <a:pt x="1752589" y="0"/>
                  </a:cubicBezTo>
                  <a:cubicBezTo>
                    <a:pt x="2010350" y="-39661"/>
                    <a:pt x="2083697" y="-14458"/>
                    <a:pt x="2291847" y="0"/>
                  </a:cubicBezTo>
                  <a:cubicBezTo>
                    <a:pt x="2499997" y="14458"/>
                    <a:pt x="2631957" y="6589"/>
                    <a:pt x="2831105" y="0"/>
                  </a:cubicBezTo>
                  <a:cubicBezTo>
                    <a:pt x="3030253" y="-6589"/>
                    <a:pt x="3439501" y="-41236"/>
                    <a:pt x="3774806" y="0"/>
                  </a:cubicBezTo>
                  <a:cubicBezTo>
                    <a:pt x="4110111" y="41236"/>
                    <a:pt x="3984037" y="-7644"/>
                    <a:pt x="4179250" y="0"/>
                  </a:cubicBezTo>
                  <a:cubicBezTo>
                    <a:pt x="4374463" y="7644"/>
                    <a:pt x="4799445" y="-45144"/>
                    <a:pt x="5122951" y="0"/>
                  </a:cubicBezTo>
                  <a:cubicBezTo>
                    <a:pt x="5446457" y="45144"/>
                    <a:pt x="5803853" y="-14597"/>
                    <a:pt x="6066653" y="0"/>
                  </a:cubicBezTo>
                  <a:cubicBezTo>
                    <a:pt x="6329453" y="14597"/>
                    <a:pt x="6522862" y="7123"/>
                    <a:pt x="6740725" y="0"/>
                  </a:cubicBezTo>
                  <a:cubicBezTo>
                    <a:pt x="6958588" y="-7123"/>
                    <a:pt x="7475055" y="5065"/>
                    <a:pt x="7684427" y="0"/>
                  </a:cubicBezTo>
                  <a:cubicBezTo>
                    <a:pt x="7893799" y="-5065"/>
                    <a:pt x="8030359" y="21529"/>
                    <a:pt x="8223685" y="0"/>
                  </a:cubicBezTo>
                  <a:cubicBezTo>
                    <a:pt x="8417011" y="-21529"/>
                    <a:pt x="8530080" y="23920"/>
                    <a:pt x="8762943" y="0"/>
                  </a:cubicBezTo>
                  <a:cubicBezTo>
                    <a:pt x="8995806" y="-23920"/>
                    <a:pt x="9311490" y="-12349"/>
                    <a:pt x="9571830" y="0"/>
                  </a:cubicBezTo>
                  <a:cubicBezTo>
                    <a:pt x="9832170" y="12349"/>
                    <a:pt x="9850572" y="10556"/>
                    <a:pt x="10111088" y="0"/>
                  </a:cubicBezTo>
                  <a:cubicBezTo>
                    <a:pt x="10371604" y="-10556"/>
                    <a:pt x="10841160" y="-40669"/>
                    <a:pt x="11054789" y="0"/>
                  </a:cubicBezTo>
                  <a:cubicBezTo>
                    <a:pt x="11268418" y="40669"/>
                    <a:pt x="11757309" y="-21077"/>
                    <a:pt x="11998491" y="0"/>
                  </a:cubicBezTo>
                  <a:cubicBezTo>
                    <a:pt x="12239673" y="21077"/>
                    <a:pt x="12363870" y="-5322"/>
                    <a:pt x="12672563" y="0"/>
                  </a:cubicBezTo>
                  <a:cubicBezTo>
                    <a:pt x="12981256" y="5322"/>
                    <a:pt x="13201160" y="15046"/>
                    <a:pt x="13481450" y="0"/>
                  </a:cubicBezTo>
                  <a:cubicBezTo>
                    <a:pt x="13500965" y="209446"/>
                    <a:pt x="13462054" y="318596"/>
                    <a:pt x="13481450" y="423010"/>
                  </a:cubicBezTo>
                  <a:cubicBezTo>
                    <a:pt x="13287152" y="403770"/>
                    <a:pt x="13235952" y="404591"/>
                    <a:pt x="13077007" y="423010"/>
                  </a:cubicBezTo>
                  <a:cubicBezTo>
                    <a:pt x="12918062" y="441429"/>
                    <a:pt x="12548554" y="433342"/>
                    <a:pt x="12402934" y="423010"/>
                  </a:cubicBezTo>
                  <a:cubicBezTo>
                    <a:pt x="12257314" y="412678"/>
                    <a:pt x="12145546" y="416244"/>
                    <a:pt x="11998491" y="423010"/>
                  </a:cubicBezTo>
                  <a:cubicBezTo>
                    <a:pt x="11851436" y="429776"/>
                    <a:pt x="11564748" y="411056"/>
                    <a:pt x="11324418" y="423010"/>
                  </a:cubicBezTo>
                  <a:cubicBezTo>
                    <a:pt x="11084088" y="434964"/>
                    <a:pt x="11165870" y="411036"/>
                    <a:pt x="11054789" y="423010"/>
                  </a:cubicBezTo>
                  <a:cubicBezTo>
                    <a:pt x="10943708" y="434984"/>
                    <a:pt x="10910674" y="420244"/>
                    <a:pt x="10785160" y="423010"/>
                  </a:cubicBezTo>
                  <a:cubicBezTo>
                    <a:pt x="10659646" y="425776"/>
                    <a:pt x="10264973" y="410980"/>
                    <a:pt x="10111088" y="423010"/>
                  </a:cubicBezTo>
                  <a:cubicBezTo>
                    <a:pt x="9957203" y="435040"/>
                    <a:pt x="9822086" y="403595"/>
                    <a:pt x="9706644" y="423010"/>
                  </a:cubicBezTo>
                  <a:cubicBezTo>
                    <a:pt x="9591202" y="442425"/>
                    <a:pt x="9236262" y="389769"/>
                    <a:pt x="8897757" y="423010"/>
                  </a:cubicBezTo>
                  <a:cubicBezTo>
                    <a:pt x="8559252" y="456251"/>
                    <a:pt x="8604714" y="416198"/>
                    <a:pt x="8493313" y="423010"/>
                  </a:cubicBezTo>
                  <a:cubicBezTo>
                    <a:pt x="8381912" y="429822"/>
                    <a:pt x="7885149" y="392625"/>
                    <a:pt x="7684426" y="423010"/>
                  </a:cubicBezTo>
                  <a:cubicBezTo>
                    <a:pt x="7483703" y="453395"/>
                    <a:pt x="7536970" y="412681"/>
                    <a:pt x="7414797" y="423010"/>
                  </a:cubicBezTo>
                  <a:cubicBezTo>
                    <a:pt x="7292624" y="433339"/>
                    <a:pt x="6812347" y="457162"/>
                    <a:pt x="6605910" y="423010"/>
                  </a:cubicBezTo>
                  <a:cubicBezTo>
                    <a:pt x="6399473" y="388858"/>
                    <a:pt x="6308724" y="416286"/>
                    <a:pt x="6201467" y="423010"/>
                  </a:cubicBezTo>
                  <a:cubicBezTo>
                    <a:pt x="6094210" y="429734"/>
                    <a:pt x="6046816" y="410262"/>
                    <a:pt x="5931838" y="423010"/>
                  </a:cubicBezTo>
                  <a:cubicBezTo>
                    <a:pt x="5816860" y="435758"/>
                    <a:pt x="5623183" y="430720"/>
                    <a:pt x="5527394" y="423010"/>
                  </a:cubicBezTo>
                  <a:cubicBezTo>
                    <a:pt x="5431605" y="415300"/>
                    <a:pt x="5013847" y="460162"/>
                    <a:pt x="4718507" y="423010"/>
                  </a:cubicBezTo>
                  <a:cubicBezTo>
                    <a:pt x="4423167" y="385858"/>
                    <a:pt x="4446059" y="418642"/>
                    <a:pt x="4314064" y="423010"/>
                  </a:cubicBezTo>
                  <a:cubicBezTo>
                    <a:pt x="4182069" y="427378"/>
                    <a:pt x="4178869" y="425334"/>
                    <a:pt x="4044435" y="423010"/>
                  </a:cubicBezTo>
                  <a:cubicBezTo>
                    <a:pt x="3910001" y="420686"/>
                    <a:pt x="3761487" y="429123"/>
                    <a:pt x="3639991" y="423010"/>
                  </a:cubicBezTo>
                  <a:cubicBezTo>
                    <a:pt x="3518495" y="416897"/>
                    <a:pt x="3247944" y="424602"/>
                    <a:pt x="3100733" y="423010"/>
                  </a:cubicBezTo>
                  <a:cubicBezTo>
                    <a:pt x="2953522" y="421418"/>
                    <a:pt x="2596307" y="453250"/>
                    <a:pt x="2426661" y="423010"/>
                  </a:cubicBezTo>
                  <a:cubicBezTo>
                    <a:pt x="2257015" y="392770"/>
                    <a:pt x="2196587" y="414161"/>
                    <a:pt x="2022217" y="423010"/>
                  </a:cubicBezTo>
                  <a:cubicBezTo>
                    <a:pt x="1847847" y="431859"/>
                    <a:pt x="1326049" y="451799"/>
                    <a:pt x="1078516" y="423010"/>
                  </a:cubicBezTo>
                  <a:cubicBezTo>
                    <a:pt x="830983" y="394221"/>
                    <a:pt x="441857" y="370462"/>
                    <a:pt x="0" y="423010"/>
                  </a:cubicBezTo>
                  <a:cubicBezTo>
                    <a:pt x="12901" y="227300"/>
                    <a:pt x="-2400" y="16522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647927C-6A1C-8BB9-938E-EBF8488F9EA5}"/>
                </a:ext>
              </a:extLst>
            </p:cNvPr>
            <p:cNvSpPr txBox="1"/>
            <p:nvPr/>
          </p:nvSpPr>
          <p:spPr>
            <a:xfrm rot="21447685">
              <a:off x="5005116" y="2009682"/>
              <a:ext cx="13239496" cy="350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130" marR="10160" algn="ctr">
                <a:spcBef>
                  <a:spcPts val="200"/>
                </a:spcBef>
                <a:tabLst>
                  <a:tab pos="712470" algn="l"/>
                </a:tabLst>
              </a:pPr>
              <a:r>
                <a:rPr lang="ar" sz="2800" dirty="0">
                  <a:latin typeface="Avenir roman" panose="020B0503020203020204" pitchFamily="34" charset="0"/>
                  <a:cs typeface="Arial MT"/>
                </a:rPr>
                <a:t>ت</a:t>
              </a:r>
              <a:r>
                <a:rPr lang="ar-SA" sz="2800" dirty="0" err="1">
                  <a:latin typeface="Avenir roman" panose="020B0503020203020204" pitchFamily="34" charset="0"/>
                  <a:cs typeface="Arial MT"/>
                </a:rPr>
                <a:t>نا</a:t>
              </a:r>
              <a:r>
                <a:rPr lang="ar" sz="2800" dirty="0">
                  <a:latin typeface="Avenir roman" panose="020B0503020203020204" pitchFamily="34" charset="0"/>
                  <a:cs typeface="Arial MT"/>
                </a:rPr>
                <a:t>سق وجودة الميزانية المقدمة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86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17F392-3AAE-4509-E753-336365B654FB}"/>
              </a:ext>
            </a:extLst>
          </p:cNvPr>
          <p:cNvSpPr/>
          <p:nvPr/>
        </p:nvSpPr>
        <p:spPr>
          <a:xfrm>
            <a:off x="1910657" y="4152900"/>
            <a:ext cx="4340044" cy="1836820"/>
          </a:xfrm>
          <a:custGeom>
            <a:avLst/>
            <a:gdLst>
              <a:gd name="connsiteX0" fmla="*/ 0 w 4340044"/>
              <a:gd name="connsiteY0" fmla="*/ 0 h 1836820"/>
              <a:gd name="connsiteX1" fmla="*/ 576606 w 4340044"/>
              <a:gd name="connsiteY1" fmla="*/ 0 h 1836820"/>
              <a:gd name="connsiteX2" fmla="*/ 1109811 w 4340044"/>
              <a:gd name="connsiteY2" fmla="*/ 0 h 1836820"/>
              <a:gd name="connsiteX3" fmla="*/ 1773218 w 4340044"/>
              <a:gd name="connsiteY3" fmla="*/ 0 h 1836820"/>
              <a:gd name="connsiteX4" fmla="*/ 2393224 w 4340044"/>
              <a:gd name="connsiteY4" fmla="*/ 0 h 1836820"/>
              <a:gd name="connsiteX5" fmla="*/ 3013231 w 4340044"/>
              <a:gd name="connsiteY5" fmla="*/ 0 h 1836820"/>
              <a:gd name="connsiteX6" fmla="*/ 3720038 w 4340044"/>
              <a:gd name="connsiteY6" fmla="*/ 0 h 1836820"/>
              <a:gd name="connsiteX7" fmla="*/ 4340044 w 4340044"/>
              <a:gd name="connsiteY7" fmla="*/ 0 h 1836820"/>
              <a:gd name="connsiteX8" fmla="*/ 4340044 w 4340044"/>
              <a:gd name="connsiteY8" fmla="*/ 557169 h 1836820"/>
              <a:gd name="connsiteX9" fmla="*/ 4340044 w 4340044"/>
              <a:gd name="connsiteY9" fmla="*/ 1187810 h 1836820"/>
              <a:gd name="connsiteX10" fmla="*/ 4340044 w 4340044"/>
              <a:gd name="connsiteY10" fmla="*/ 1836820 h 1836820"/>
              <a:gd name="connsiteX11" fmla="*/ 3676637 w 4340044"/>
              <a:gd name="connsiteY11" fmla="*/ 1836820 h 1836820"/>
              <a:gd name="connsiteX12" fmla="*/ 3013231 w 4340044"/>
              <a:gd name="connsiteY12" fmla="*/ 1836820 h 1836820"/>
              <a:gd name="connsiteX13" fmla="*/ 2306423 w 4340044"/>
              <a:gd name="connsiteY13" fmla="*/ 1836820 h 1836820"/>
              <a:gd name="connsiteX14" fmla="*/ 1729818 w 4340044"/>
              <a:gd name="connsiteY14" fmla="*/ 1836820 h 1836820"/>
              <a:gd name="connsiteX15" fmla="*/ 1023010 w 4340044"/>
              <a:gd name="connsiteY15" fmla="*/ 1836820 h 1836820"/>
              <a:gd name="connsiteX16" fmla="*/ 0 w 4340044"/>
              <a:gd name="connsiteY16" fmla="*/ 1836820 h 1836820"/>
              <a:gd name="connsiteX17" fmla="*/ 0 w 4340044"/>
              <a:gd name="connsiteY17" fmla="*/ 1279651 h 1836820"/>
              <a:gd name="connsiteX18" fmla="*/ 0 w 4340044"/>
              <a:gd name="connsiteY18" fmla="*/ 649010 h 1836820"/>
              <a:gd name="connsiteX19" fmla="*/ 0 w 4340044"/>
              <a:gd name="connsiteY19" fmla="*/ 0 h 18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40044" h="1836820" fill="none" extrusionOk="0">
                <a:moveTo>
                  <a:pt x="0" y="0"/>
                </a:moveTo>
                <a:cubicBezTo>
                  <a:pt x="142190" y="6491"/>
                  <a:pt x="399781" y="-5383"/>
                  <a:pt x="576606" y="0"/>
                </a:cubicBezTo>
                <a:cubicBezTo>
                  <a:pt x="753431" y="5383"/>
                  <a:pt x="849952" y="-10022"/>
                  <a:pt x="1109811" y="0"/>
                </a:cubicBezTo>
                <a:cubicBezTo>
                  <a:pt x="1369671" y="10022"/>
                  <a:pt x="1633305" y="-31668"/>
                  <a:pt x="1773218" y="0"/>
                </a:cubicBezTo>
                <a:cubicBezTo>
                  <a:pt x="1913131" y="31668"/>
                  <a:pt x="2144211" y="10485"/>
                  <a:pt x="2393224" y="0"/>
                </a:cubicBezTo>
                <a:cubicBezTo>
                  <a:pt x="2642237" y="-10485"/>
                  <a:pt x="2858491" y="-27504"/>
                  <a:pt x="3013231" y="0"/>
                </a:cubicBezTo>
                <a:cubicBezTo>
                  <a:pt x="3167971" y="27504"/>
                  <a:pt x="3576096" y="-3166"/>
                  <a:pt x="3720038" y="0"/>
                </a:cubicBezTo>
                <a:cubicBezTo>
                  <a:pt x="3863980" y="3166"/>
                  <a:pt x="4061741" y="-20818"/>
                  <a:pt x="4340044" y="0"/>
                </a:cubicBezTo>
                <a:cubicBezTo>
                  <a:pt x="4317292" y="227347"/>
                  <a:pt x="4353021" y="341794"/>
                  <a:pt x="4340044" y="557169"/>
                </a:cubicBezTo>
                <a:cubicBezTo>
                  <a:pt x="4327067" y="772544"/>
                  <a:pt x="4370526" y="1006491"/>
                  <a:pt x="4340044" y="1187810"/>
                </a:cubicBezTo>
                <a:cubicBezTo>
                  <a:pt x="4309562" y="1369129"/>
                  <a:pt x="4354428" y="1644416"/>
                  <a:pt x="4340044" y="1836820"/>
                </a:cubicBezTo>
                <a:cubicBezTo>
                  <a:pt x="4127094" y="1869161"/>
                  <a:pt x="3847009" y="1866559"/>
                  <a:pt x="3676637" y="1836820"/>
                </a:cubicBezTo>
                <a:cubicBezTo>
                  <a:pt x="3506265" y="1807081"/>
                  <a:pt x="3169369" y="1816410"/>
                  <a:pt x="3013231" y="1836820"/>
                </a:cubicBezTo>
                <a:cubicBezTo>
                  <a:pt x="2857093" y="1857230"/>
                  <a:pt x="2555488" y="1804307"/>
                  <a:pt x="2306423" y="1836820"/>
                </a:cubicBezTo>
                <a:cubicBezTo>
                  <a:pt x="2057358" y="1869333"/>
                  <a:pt x="2010551" y="1858972"/>
                  <a:pt x="1729818" y="1836820"/>
                </a:cubicBezTo>
                <a:cubicBezTo>
                  <a:pt x="1449085" y="1814668"/>
                  <a:pt x="1317669" y="1837088"/>
                  <a:pt x="1023010" y="1836820"/>
                </a:cubicBezTo>
                <a:cubicBezTo>
                  <a:pt x="728351" y="1836552"/>
                  <a:pt x="331259" y="1826756"/>
                  <a:pt x="0" y="1836820"/>
                </a:cubicBezTo>
                <a:cubicBezTo>
                  <a:pt x="-14623" y="1570036"/>
                  <a:pt x="-11424" y="1437048"/>
                  <a:pt x="0" y="1279651"/>
                </a:cubicBezTo>
                <a:cubicBezTo>
                  <a:pt x="11424" y="1122254"/>
                  <a:pt x="-15464" y="881372"/>
                  <a:pt x="0" y="649010"/>
                </a:cubicBezTo>
                <a:cubicBezTo>
                  <a:pt x="15464" y="416648"/>
                  <a:pt x="-18754" y="215041"/>
                  <a:pt x="0" y="0"/>
                </a:cubicBezTo>
                <a:close/>
              </a:path>
              <a:path w="4340044" h="1836820" stroke="0" extrusionOk="0">
                <a:moveTo>
                  <a:pt x="0" y="0"/>
                </a:moveTo>
                <a:cubicBezTo>
                  <a:pt x="139030" y="18948"/>
                  <a:pt x="380221" y="-15734"/>
                  <a:pt x="576606" y="0"/>
                </a:cubicBezTo>
                <a:cubicBezTo>
                  <a:pt x="772991" y="15734"/>
                  <a:pt x="836574" y="-21487"/>
                  <a:pt x="1066411" y="0"/>
                </a:cubicBezTo>
                <a:cubicBezTo>
                  <a:pt x="1296248" y="21487"/>
                  <a:pt x="1608119" y="-10302"/>
                  <a:pt x="1773218" y="0"/>
                </a:cubicBezTo>
                <a:cubicBezTo>
                  <a:pt x="1938317" y="10302"/>
                  <a:pt x="2160265" y="-6228"/>
                  <a:pt x="2349824" y="0"/>
                </a:cubicBezTo>
                <a:cubicBezTo>
                  <a:pt x="2539383" y="6228"/>
                  <a:pt x="2725196" y="-8335"/>
                  <a:pt x="2926430" y="0"/>
                </a:cubicBezTo>
                <a:cubicBezTo>
                  <a:pt x="3127664" y="8335"/>
                  <a:pt x="3491001" y="-4063"/>
                  <a:pt x="3633237" y="0"/>
                </a:cubicBezTo>
                <a:cubicBezTo>
                  <a:pt x="3775473" y="4063"/>
                  <a:pt x="4178010" y="1986"/>
                  <a:pt x="4340044" y="0"/>
                </a:cubicBezTo>
                <a:cubicBezTo>
                  <a:pt x="4347438" y="199243"/>
                  <a:pt x="4370220" y="463424"/>
                  <a:pt x="4340044" y="649010"/>
                </a:cubicBezTo>
                <a:cubicBezTo>
                  <a:pt x="4309869" y="834596"/>
                  <a:pt x="4336817" y="1048269"/>
                  <a:pt x="4340044" y="1224547"/>
                </a:cubicBezTo>
                <a:cubicBezTo>
                  <a:pt x="4343271" y="1400825"/>
                  <a:pt x="4365635" y="1694973"/>
                  <a:pt x="4340044" y="1836820"/>
                </a:cubicBezTo>
                <a:cubicBezTo>
                  <a:pt x="4030747" y="1862885"/>
                  <a:pt x="3937571" y="1839839"/>
                  <a:pt x="3720038" y="1836820"/>
                </a:cubicBezTo>
                <a:cubicBezTo>
                  <a:pt x="3502505" y="1833801"/>
                  <a:pt x="3351114" y="1810031"/>
                  <a:pt x="3143432" y="1836820"/>
                </a:cubicBezTo>
                <a:cubicBezTo>
                  <a:pt x="2935750" y="1863609"/>
                  <a:pt x="2608861" y="1818303"/>
                  <a:pt x="2436625" y="1836820"/>
                </a:cubicBezTo>
                <a:cubicBezTo>
                  <a:pt x="2264389" y="1855337"/>
                  <a:pt x="1971218" y="1811141"/>
                  <a:pt x="1729818" y="1836820"/>
                </a:cubicBezTo>
                <a:cubicBezTo>
                  <a:pt x="1488418" y="1862499"/>
                  <a:pt x="1313372" y="1837768"/>
                  <a:pt x="1196612" y="1836820"/>
                </a:cubicBezTo>
                <a:cubicBezTo>
                  <a:pt x="1079852" y="1835872"/>
                  <a:pt x="876222" y="1814711"/>
                  <a:pt x="576606" y="1836820"/>
                </a:cubicBezTo>
                <a:cubicBezTo>
                  <a:pt x="276990" y="1858929"/>
                  <a:pt x="188225" y="1823902"/>
                  <a:pt x="0" y="1836820"/>
                </a:cubicBezTo>
                <a:cubicBezTo>
                  <a:pt x="2197" y="1679456"/>
                  <a:pt x="14033" y="1449080"/>
                  <a:pt x="0" y="1224547"/>
                </a:cubicBezTo>
                <a:cubicBezTo>
                  <a:pt x="-14033" y="1000014"/>
                  <a:pt x="-4814" y="856713"/>
                  <a:pt x="0" y="649010"/>
                </a:cubicBezTo>
                <a:cubicBezTo>
                  <a:pt x="4814" y="441307"/>
                  <a:pt x="-28024" y="23262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684E7-5CFC-750F-5298-D1BA0935385E}"/>
              </a:ext>
            </a:extLst>
          </p:cNvPr>
          <p:cNvSpPr/>
          <p:nvPr/>
        </p:nvSpPr>
        <p:spPr>
          <a:xfrm>
            <a:off x="1810347" y="4073742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706C1-67DD-A3A8-156F-A55C31B31977}"/>
              </a:ext>
            </a:extLst>
          </p:cNvPr>
          <p:cNvSpPr/>
          <p:nvPr/>
        </p:nvSpPr>
        <p:spPr>
          <a:xfrm>
            <a:off x="4378763" y="1660530"/>
            <a:ext cx="4918788" cy="1836820"/>
          </a:xfrm>
          <a:custGeom>
            <a:avLst/>
            <a:gdLst>
              <a:gd name="connsiteX0" fmla="*/ 0 w 4918788"/>
              <a:gd name="connsiteY0" fmla="*/ 0 h 1836820"/>
              <a:gd name="connsiteX1" fmla="*/ 713224 w 4918788"/>
              <a:gd name="connsiteY1" fmla="*/ 0 h 1836820"/>
              <a:gd name="connsiteX2" fmla="*/ 1377261 w 4918788"/>
              <a:gd name="connsiteY2" fmla="*/ 0 h 1836820"/>
              <a:gd name="connsiteX3" fmla="*/ 1992109 w 4918788"/>
              <a:gd name="connsiteY3" fmla="*/ 0 h 1836820"/>
              <a:gd name="connsiteX4" fmla="*/ 2606958 w 4918788"/>
              <a:gd name="connsiteY4" fmla="*/ 0 h 1836820"/>
              <a:gd name="connsiteX5" fmla="*/ 3320182 w 4918788"/>
              <a:gd name="connsiteY5" fmla="*/ 0 h 1836820"/>
              <a:gd name="connsiteX6" fmla="*/ 3984218 w 4918788"/>
              <a:gd name="connsiteY6" fmla="*/ 0 h 1836820"/>
              <a:gd name="connsiteX7" fmla="*/ 4918788 w 4918788"/>
              <a:gd name="connsiteY7" fmla="*/ 0 h 1836820"/>
              <a:gd name="connsiteX8" fmla="*/ 4918788 w 4918788"/>
              <a:gd name="connsiteY8" fmla="*/ 593905 h 1836820"/>
              <a:gd name="connsiteX9" fmla="*/ 4918788 w 4918788"/>
              <a:gd name="connsiteY9" fmla="*/ 1151074 h 1836820"/>
              <a:gd name="connsiteX10" fmla="*/ 4918788 w 4918788"/>
              <a:gd name="connsiteY10" fmla="*/ 1836820 h 1836820"/>
              <a:gd name="connsiteX11" fmla="*/ 4402315 w 4918788"/>
              <a:gd name="connsiteY11" fmla="*/ 1836820 h 1836820"/>
              <a:gd name="connsiteX12" fmla="*/ 3689091 w 4918788"/>
              <a:gd name="connsiteY12" fmla="*/ 1836820 h 1836820"/>
              <a:gd name="connsiteX13" fmla="*/ 3123430 w 4918788"/>
              <a:gd name="connsiteY13" fmla="*/ 1836820 h 1836820"/>
              <a:gd name="connsiteX14" fmla="*/ 2410206 w 4918788"/>
              <a:gd name="connsiteY14" fmla="*/ 1836820 h 1836820"/>
              <a:gd name="connsiteX15" fmla="*/ 1893733 w 4918788"/>
              <a:gd name="connsiteY15" fmla="*/ 1836820 h 1836820"/>
              <a:gd name="connsiteX16" fmla="*/ 1426449 w 4918788"/>
              <a:gd name="connsiteY16" fmla="*/ 1836820 h 1836820"/>
              <a:gd name="connsiteX17" fmla="*/ 959164 w 4918788"/>
              <a:gd name="connsiteY17" fmla="*/ 1836820 h 1836820"/>
              <a:gd name="connsiteX18" fmla="*/ 0 w 4918788"/>
              <a:gd name="connsiteY18" fmla="*/ 1836820 h 1836820"/>
              <a:gd name="connsiteX19" fmla="*/ 0 w 4918788"/>
              <a:gd name="connsiteY19" fmla="*/ 1279651 h 1836820"/>
              <a:gd name="connsiteX20" fmla="*/ 0 w 4918788"/>
              <a:gd name="connsiteY20" fmla="*/ 630642 h 1836820"/>
              <a:gd name="connsiteX21" fmla="*/ 0 w 4918788"/>
              <a:gd name="connsiteY21" fmla="*/ 0 h 18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18788" h="1836820" fill="none" extrusionOk="0">
                <a:moveTo>
                  <a:pt x="0" y="0"/>
                </a:moveTo>
                <a:cubicBezTo>
                  <a:pt x="352366" y="33045"/>
                  <a:pt x="369890" y="-34371"/>
                  <a:pt x="713224" y="0"/>
                </a:cubicBezTo>
                <a:cubicBezTo>
                  <a:pt x="1056558" y="34371"/>
                  <a:pt x="1220809" y="-22625"/>
                  <a:pt x="1377261" y="0"/>
                </a:cubicBezTo>
                <a:cubicBezTo>
                  <a:pt x="1533713" y="22625"/>
                  <a:pt x="1777949" y="-19396"/>
                  <a:pt x="1992109" y="0"/>
                </a:cubicBezTo>
                <a:cubicBezTo>
                  <a:pt x="2206269" y="19396"/>
                  <a:pt x="2469563" y="-9513"/>
                  <a:pt x="2606958" y="0"/>
                </a:cubicBezTo>
                <a:cubicBezTo>
                  <a:pt x="2744353" y="9513"/>
                  <a:pt x="3081122" y="15089"/>
                  <a:pt x="3320182" y="0"/>
                </a:cubicBezTo>
                <a:cubicBezTo>
                  <a:pt x="3559242" y="-15089"/>
                  <a:pt x="3772627" y="-11380"/>
                  <a:pt x="3984218" y="0"/>
                </a:cubicBezTo>
                <a:cubicBezTo>
                  <a:pt x="4195809" y="11380"/>
                  <a:pt x="4613576" y="42496"/>
                  <a:pt x="4918788" y="0"/>
                </a:cubicBezTo>
                <a:cubicBezTo>
                  <a:pt x="4902176" y="211772"/>
                  <a:pt x="4917726" y="450843"/>
                  <a:pt x="4918788" y="593905"/>
                </a:cubicBezTo>
                <a:cubicBezTo>
                  <a:pt x="4919850" y="736967"/>
                  <a:pt x="4920851" y="1032562"/>
                  <a:pt x="4918788" y="1151074"/>
                </a:cubicBezTo>
                <a:cubicBezTo>
                  <a:pt x="4916725" y="1269586"/>
                  <a:pt x="4917976" y="1686057"/>
                  <a:pt x="4918788" y="1836820"/>
                </a:cubicBezTo>
                <a:cubicBezTo>
                  <a:pt x="4703487" y="1861015"/>
                  <a:pt x="4626415" y="1828502"/>
                  <a:pt x="4402315" y="1836820"/>
                </a:cubicBezTo>
                <a:cubicBezTo>
                  <a:pt x="4178215" y="1845138"/>
                  <a:pt x="3910738" y="1858641"/>
                  <a:pt x="3689091" y="1836820"/>
                </a:cubicBezTo>
                <a:cubicBezTo>
                  <a:pt x="3467444" y="1814999"/>
                  <a:pt x="3255072" y="1854809"/>
                  <a:pt x="3123430" y="1836820"/>
                </a:cubicBezTo>
                <a:cubicBezTo>
                  <a:pt x="2991788" y="1818831"/>
                  <a:pt x="2655570" y="1815529"/>
                  <a:pt x="2410206" y="1836820"/>
                </a:cubicBezTo>
                <a:cubicBezTo>
                  <a:pt x="2164842" y="1858111"/>
                  <a:pt x="2006337" y="1828064"/>
                  <a:pt x="1893733" y="1836820"/>
                </a:cubicBezTo>
                <a:cubicBezTo>
                  <a:pt x="1781129" y="1845576"/>
                  <a:pt x="1567524" y="1846739"/>
                  <a:pt x="1426449" y="1836820"/>
                </a:cubicBezTo>
                <a:cubicBezTo>
                  <a:pt x="1285374" y="1826901"/>
                  <a:pt x="1080431" y="1822530"/>
                  <a:pt x="959164" y="1836820"/>
                </a:cubicBezTo>
                <a:cubicBezTo>
                  <a:pt x="837897" y="1851110"/>
                  <a:pt x="234027" y="1838967"/>
                  <a:pt x="0" y="1836820"/>
                </a:cubicBezTo>
                <a:cubicBezTo>
                  <a:pt x="8986" y="1712718"/>
                  <a:pt x="4507" y="1490964"/>
                  <a:pt x="0" y="1279651"/>
                </a:cubicBezTo>
                <a:cubicBezTo>
                  <a:pt x="-4507" y="1068338"/>
                  <a:pt x="-17713" y="761915"/>
                  <a:pt x="0" y="630642"/>
                </a:cubicBezTo>
                <a:cubicBezTo>
                  <a:pt x="17713" y="499369"/>
                  <a:pt x="-2892" y="201366"/>
                  <a:pt x="0" y="0"/>
                </a:cubicBezTo>
                <a:close/>
              </a:path>
              <a:path w="4918788" h="1836820" stroke="0" extrusionOk="0">
                <a:moveTo>
                  <a:pt x="0" y="0"/>
                </a:moveTo>
                <a:cubicBezTo>
                  <a:pt x="232524" y="-23214"/>
                  <a:pt x="376318" y="-20127"/>
                  <a:pt x="565661" y="0"/>
                </a:cubicBezTo>
                <a:cubicBezTo>
                  <a:pt x="755004" y="20127"/>
                  <a:pt x="931528" y="2489"/>
                  <a:pt x="1032945" y="0"/>
                </a:cubicBezTo>
                <a:cubicBezTo>
                  <a:pt x="1134362" y="-2489"/>
                  <a:pt x="1588277" y="-26240"/>
                  <a:pt x="1746170" y="0"/>
                </a:cubicBezTo>
                <a:cubicBezTo>
                  <a:pt x="1904063" y="26240"/>
                  <a:pt x="2058461" y="27122"/>
                  <a:pt x="2311830" y="0"/>
                </a:cubicBezTo>
                <a:cubicBezTo>
                  <a:pt x="2565199" y="-27122"/>
                  <a:pt x="2721793" y="10359"/>
                  <a:pt x="2877491" y="0"/>
                </a:cubicBezTo>
                <a:cubicBezTo>
                  <a:pt x="3033189" y="-10359"/>
                  <a:pt x="3344232" y="20299"/>
                  <a:pt x="3590715" y="0"/>
                </a:cubicBezTo>
                <a:cubicBezTo>
                  <a:pt x="3837198" y="-20299"/>
                  <a:pt x="3996930" y="8037"/>
                  <a:pt x="4107188" y="0"/>
                </a:cubicBezTo>
                <a:cubicBezTo>
                  <a:pt x="4217446" y="-8037"/>
                  <a:pt x="4526236" y="-14789"/>
                  <a:pt x="4918788" y="0"/>
                </a:cubicBezTo>
                <a:cubicBezTo>
                  <a:pt x="4902211" y="255123"/>
                  <a:pt x="4889361" y="344564"/>
                  <a:pt x="4918788" y="649010"/>
                </a:cubicBezTo>
                <a:cubicBezTo>
                  <a:pt x="4948216" y="953456"/>
                  <a:pt x="4913624" y="945785"/>
                  <a:pt x="4918788" y="1224547"/>
                </a:cubicBezTo>
                <a:cubicBezTo>
                  <a:pt x="4923952" y="1503309"/>
                  <a:pt x="4935814" y="1700685"/>
                  <a:pt x="4918788" y="1836820"/>
                </a:cubicBezTo>
                <a:cubicBezTo>
                  <a:pt x="4686951" y="1828320"/>
                  <a:pt x="4575175" y="1836856"/>
                  <a:pt x="4254752" y="1836820"/>
                </a:cubicBezTo>
                <a:cubicBezTo>
                  <a:pt x="3934329" y="1836784"/>
                  <a:pt x="3702208" y="1826985"/>
                  <a:pt x="3541527" y="1836820"/>
                </a:cubicBezTo>
                <a:cubicBezTo>
                  <a:pt x="3380846" y="1846655"/>
                  <a:pt x="3052985" y="1868150"/>
                  <a:pt x="2828303" y="1836820"/>
                </a:cubicBezTo>
                <a:cubicBezTo>
                  <a:pt x="2603621" y="1805490"/>
                  <a:pt x="2503807" y="1840822"/>
                  <a:pt x="2311830" y="1836820"/>
                </a:cubicBezTo>
                <a:cubicBezTo>
                  <a:pt x="2119853" y="1832818"/>
                  <a:pt x="1975410" y="1813355"/>
                  <a:pt x="1696982" y="1836820"/>
                </a:cubicBezTo>
                <a:cubicBezTo>
                  <a:pt x="1418554" y="1860285"/>
                  <a:pt x="1254363" y="1811494"/>
                  <a:pt x="983758" y="1836820"/>
                </a:cubicBezTo>
                <a:cubicBezTo>
                  <a:pt x="713153" y="1862146"/>
                  <a:pt x="458975" y="1846691"/>
                  <a:pt x="0" y="1836820"/>
                </a:cubicBezTo>
                <a:cubicBezTo>
                  <a:pt x="-13264" y="1566903"/>
                  <a:pt x="23959" y="1443407"/>
                  <a:pt x="0" y="1279651"/>
                </a:cubicBezTo>
                <a:cubicBezTo>
                  <a:pt x="-23959" y="1115895"/>
                  <a:pt x="-21028" y="925838"/>
                  <a:pt x="0" y="704114"/>
                </a:cubicBezTo>
                <a:cubicBezTo>
                  <a:pt x="21028" y="482390"/>
                  <a:pt x="17533" y="2189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6681D0-9E28-B4D9-B20B-71A6798870D8}"/>
              </a:ext>
            </a:extLst>
          </p:cNvPr>
          <p:cNvSpPr/>
          <p:nvPr/>
        </p:nvSpPr>
        <p:spPr>
          <a:xfrm>
            <a:off x="3796610" y="1269155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8FF09E-E445-C497-D43E-C43C5AFDAFBB}"/>
              </a:ext>
            </a:extLst>
          </p:cNvPr>
          <p:cNvSpPr/>
          <p:nvPr/>
        </p:nvSpPr>
        <p:spPr>
          <a:xfrm>
            <a:off x="10757016" y="1888495"/>
            <a:ext cx="4918788" cy="1463794"/>
          </a:xfrm>
          <a:custGeom>
            <a:avLst/>
            <a:gdLst>
              <a:gd name="connsiteX0" fmla="*/ 0 w 4918788"/>
              <a:gd name="connsiteY0" fmla="*/ 0 h 1463794"/>
              <a:gd name="connsiteX1" fmla="*/ 713224 w 4918788"/>
              <a:gd name="connsiteY1" fmla="*/ 0 h 1463794"/>
              <a:gd name="connsiteX2" fmla="*/ 1377261 w 4918788"/>
              <a:gd name="connsiteY2" fmla="*/ 0 h 1463794"/>
              <a:gd name="connsiteX3" fmla="*/ 1992109 w 4918788"/>
              <a:gd name="connsiteY3" fmla="*/ 0 h 1463794"/>
              <a:gd name="connsiteX4" fmla="*/ 2606958 w 4918788"/>
              <a:gd name="connsiteY4" fmla="*/ 0 h 1463794"/>
              <a:gd name="connsiteX5" fmla="*/ 3320182 w 4918788"/>
              <a:gd name="connsiteY5" fmla="*/ 0 h 1463794"/>
              <a:gd name="connsiteX6" fmla="*/ 3984218 w 4918788"/>
              <a:gd name="connsiteY6" fmla="*/ 0 h 1463794"/>
              <a:gd name="connsiteX7" fmla="*/ 4918788 w 4918788"/>
              <a:gd name="connsiteY7" fmla="*/ 0 h 1463794"/>
              <a:gd name="connsiteX8" fmla="*/ 4918788 w 4918788"/>
              <a:gd name="connsiteY8" fmla="*/ 473293 h 1463794"/>
              <a:gd name="connsiteX9" fmla="*/ 4918788 w 4918788"/>
              <a:gd name="connsiteY9" fmla="*/ 917311 h 1463794"/>
              <a:gd name="connsiteX10" fmla="*/ 4918788 w 4918788"/>
              <a:gd name="connsiteY10" fmla="*/ 1463794 h 1463794"/>
              <a:gd name="connsiteX11" fmla="*/ 4402315 w 4918788"/>
              <a:gd name="connsiteY11" fmla="*/ 1463794 h 1463794"/>
              <a:gd name="connsiteX12" fmla="*/ 3689091 w 4918788"/>
              <a:gd name="connsiteY12" fmla="*/ 1463794 h 1463794"/>
              <a:gd name="connsiteX13" fmla="*/ 3123430 w 4918788"/>
              <a:gd name="connsiteY13" fmla="*/ 1463794 h 1463794"/>
              <a:gd name="connsiteX14" fmla="*/ 2410206 w 4918788"/>
              <a:gd name="connsiteY14" fmla="*/ 1463794 h 1463794"/>
              <a:gd name="connsiteX15" fmla="*/ 1893733 w 4918788"/>
              <a:gd name="connsiteY15" fmla="*/ 1463794 h 1463794"/>
              <a:gd name="connsiteX16" fmla="*/ 1426449 w 4918788"/>
              <a:gd name="connsiteY16" fmla="*/ 1463794 h 1463794"/>
              <a:gd name="connsiteX17" fmla="*/ 959164 w 4918788"/>
              <a:gd name="connsiteY17" fmla="*/ 1463794 h 1463794"/>
              <a:gd name="connsiteX18" fmla="*/ 0 w 4918788"/>
              <a:gd name="connsiteY18" fmla="*/ 1463794 h 1463794"/>
              <a:gd name="connsiteX19" fmla="*/ 0 w 4918788"/>
              <a:gd name="connsiteY19" fmla="*/ 1019776 h 1463794"/>
              <a:gd name="connsiteX20" fmla="*/ 0 w 4918788"/>
              <a:gd name="connsiteY20" fmla="*/ 502569 h 1463794"/>
              <a:gd name="connsiteX21" fmla="*/ 0 w 4918788"/>
              <a:gd name="connsiteY21" fmla="*/ 0 h 14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18788" h="1463794" fill="none" extrusionOk="0">
                <a:moveTo>
                  <a:pt x="0" y="0"/>
                </a:moveTo>
                <a:cubicBezTo>
                  <a:pt x="352366" y="33045"/>
                  <a:pt x="369890" y="-34371"/>
                  <a:pt x="713224" y="0"/>
                </a:cubicBezTo>
                <a:cubicBezTo>
                  <a:pt x="1056558" y="34371"/>
                  <a:pt x="1220809" y="-22625"/>
                  <a:pt x="1377261" y="0"/>
                </a:cubicBezTo>
                <a:cubicBezTo>
                  <a:pt x="1533713" y="22625"/>
                  <a:pt x="1777949" y="-19396"/>
                  <a:pt x="1992109" y="0"/>
                </a:cubicBezTo>
                <a:cubicBezTo>
                  <a:pt x="2206269" y="19396"/>
                  <a:pt x="2469563" y="-9513"/>
                  <a:pt x="2606958" y="0"/>
                </a:cubicBezTo>
                <a:cubicBezTo>
                  <a:pt x="2744353" y="9513"/>
                  <a:pt x="3081122" y="15089"/>
                  <a:pt x="3320182" y="0"/>
                </a:cubicBezTo>
                <a:cubicBezTo>
                  <a:pt x="3559242" y="-15089"/>
                  <a:pt x="3772627" y="-11380"/>
                  <a:pt x="3984218" y="0"/>
                </a:cubicBezTo>
                <a:cubicBezTo>
                  <a:pt x="4195809" y="11380"/>
                  <a:pt x="4613576" y="42496"/>
                  <a:pt x="4918788" y="0"/>
                </a:cubicBezTo>
                <a:cubicBezTo>
                  <a:pt x="4903279" y="169394"/>
                  <a:pt x="4898585" y="291726"/>
                  <a:pt x="4918788" y="473293"/>
                </a:cubicBezTo>
                <a:cubicBezTo>
                  <a:pt x="4938991" y="654860"/>
                  <a:pt x="4914831" y="741515"/>
                  <a:pt x="4918788" y="917311"/>
                </a:cubicBezTo>
                <a:cubicBezTo>
                  <a:pt x="4922745" y="1093107"/>
                  <a:pt x="4929729" y="1201382"/>
                  <a:pt x="4918788" y="1463794"/>
                </a:cubicBezTo>
                <a:cubicBezTo>
                  <a:pt x="4703487" y="1487989"/>
                  <a:pt x="4626415" y="1455476"/>
                  <a:pt x="4402315" y="1463794"/>
                </a:cubicBezTo>
                <a:cubicBezTo>
                  <a:pt x="4178215" y="1472112"/>
                  <a:pt x="3910738" y="1485615"/>
                  <a:pt x="3689091" y="1463794"/>
                </a:cubicBezTo>
                <a:cubicBezTo>
                  <a:pt x="3467444" y="1441973"/>
                  <a:pt x="3255072" y="1481783"/>
                  <a:pt x="3123430" y="1463794"/>
                </a:cubicBezTo>
                <a:cubicBezTo>
                  <a:pt x="2991788" y="1445805"/>
                  <a:pt x="2655570" y="1442503"/>
                  <a:pt x="2410206" y="1463794"/>
                </a:cubicBezTo>
                <a:cubicBezTo>
                  <a:pt x="2164842" y="1485085"/>
                  <a:pt x="2006337" y="1455038"/>
                  <a:pt x="1893733" y="1463794"/>
                </a:cubicBezTo>
                <a:cubicBezTo>
                  <a:pt x="1781129" y="1472550"/>
                  <a:pt x="1567524" y="1473713"/>
                  <a:pt x="1426449" y="1463794"/>
                </a:cubicBezTo>
                <a:cubicBezTo>
                  <a:pt x="1285374" y="1453875"/>
                  <a:pt x="1080431" y="1449504"/>
                  <a:pt x="959164" y="1463794"/>
                </a:cubicBezTo>
                <a:cubicBezTo>
                  <a:pt x="837897" y="1478084"/>
                  <a:pt x="234027" y="1465941"/>
                  <a:pt x="0" y="1463794"/>
                </a:cubicBezTo>
                <a:cubicBezTo>
                  <a:pt x="-6006" y="1248024"/>
                  <a:pt x="-483" y="1185652"/>
                  <a:pt x="0" y="1019776"/>
                </a:cubicBezTo>
                <a:cubicBezTo>
                  <a:pt x="483" y="853900"/>
                  <a:pt x="-13580" y="657734"/>
                  <a:pt x="0" y="502569"/>
                </a:cubicBezTo>
                <a:cubicBezTo>
                  <a:pt x="13580" y="347404"/>
                  <a:pt x="-733" y="143773"/>
                  <a:pt x="0" y="0"/>
                </a:cubicBezTo>
                <a:close/>
              </a:path>
              <a:path w="4918788" h="1463794" stroke="0" extrusionOk="0">
                <a:moveTo>
                  <a:pt x="0" y="0"/>
                </a:moveTo>
                <a:cubicBezTo>
                  <a:pt x="232524" y="-23214"/>
                  <a:pt x="376318" y="-20127"/>
                  <a:pt x="565661" y="0"/>
                </a:cubicBezTo>
                <a:cubicBezTo>
                  <a:pt x="755004" y="20127"/>
                  <a:pt x="931528" y="2489"/>
                  <a:pt x="1032945" y="0"/>
                </a:cubicBezTo>
                <a:cubicBezTo>
                  <a:pt x="1134362" y="-2489"/>
                  <a:pt x="1588277" y="-26240"/>
                  <a:pt x="1746170" y="0"/>
                </a:cubicBezTo>
                <a:cubicBezTo>
                  <a:pt x="1904063" y="26240"/>
                  <a:pt x="2058461" y="27122"/>
                  <a:pt x="2311830" y="0"/>
                </a:cubicBezTo>
                <a:cubicBezTo>
                  <a:pt x="2565199" y="-27122"/>
                  <a:pt x="2721793" y="10359"/>
                  <a:pt x="2877491" y="0"/>
                </a:cubicBezTo>
                <a:cubicBezTo>
                  <a:pt x="3033189" y="-10359"/>
                  <a:pt x="3344232" y="20299"/>
                  <a:pt x="3590715" y="0"/>
                </a:cubicBezTo>
                <a:cubicBezTo>
                  <a:pt x="3837198" y="-20299"/>
                  <a:pt x="3996930" y="8037"/>
                  <a:pt x="4107188" y="0"/>
                </a:cubicBezTo>
                <a:cubicBezTo>
                  <a:pt x="4217446" y="-8037"/>
                  <a:pt x="4526236" y="-14789"/>
                  <a:pt x="4918788" y="0"/>
                </a:cubicBezTo>
                <a:cubicBezTo>
                  <a:pt x="4916538" y="176225"/>
                  <a:pt x="4920074" y="314826"/>
                  <a:pt x="4918788" y="517207"/>
                </a:cubicBezTo>
                <a:cubicBezTo>
                  <a:pt x="4917502" y="719588"/>
                  <a:pt x="4909921" y="751939"/>
                  <a:pt x="4918788" y="975863"/>
                </a:cubicBezTo>
                <a:cubicBezTo>
                  <a:pt x="4927655" y="1199787"/>
                  <a:pt x="4915596" y="1259902"/>
                  <a:pt x="4918788" y="1463794"/>
                </a:cubicBezTo>
                <a:cubicBezTo>
                  <a:pt x="4686951" y="1455294"/>
                  <a:pt x="4575175" y="1463830"/>
                  <a:pt x="4254752" y="1463794"/>
                </a:cubicBezTo>
                <a:cubicBezTo>
                  <a:pt x="3934329" y="1463758"/>
                  <a:pt x="3702208" y="1453959"/>
                  <a:pt x="3541527" y="1463794"/>
                </a:cubicBezTo>
                <a:cubicBezTo>
                  <a:pt x="3380846" y="1473629"/>
                  <a:pt x="3052985" y="1495124"/>
                  <a:pt x="2828303" y="1463794"/>
                </a:cubicBezTo>
                <a:cubicBezTo>
                  <a:pt x="2603621" y="1432464"/>
                  <a:pt x="2503807" y="1467796"/>
                  <a:pt x="2311830" y="1463794"/>
                </a:cubicBezTo>
                <a:cubicBezTo>
                  <a:pt x="2119853" y="1459792"/>
                  <a:pt x="1975410" y="1440329"/>
                  <a:pt x="1696982" y="1463794"/>
                </a:cubicBezTo>
                <a:cubicBezTo>
                  <a:pt x="1418554" y="1487259"/>
                  <a:pt x="1254363" y="1438468"/>
                  <a:pt x="983758" y="1463794"/>
                </a:cubicBezTo>
                <a:cubicBezTo>
                  <a:pt x="713153" y="1489120"/>
                  <a:pt x="458975" y="1473665"/>
                  <a:pt x="0" y="1463794"/>
                </a:cubicBezTo>
                <a:cubicBezTo>
                  <a:pt x="13906" y="1311246"/>
                  <a:pt x="7115" y="1140670"/>
                  <a:pt x="0" y="1019776"/>
                </a:cubicBezTo>
                <a:cubicBezTo>
                  <a:pt x="-7115" y="898882"/>
                  <a:pt x="-5035" y="767268"/>
                  <a:pt x="0" y="561121"/>
                </a:cubicBezTo>
                <a:cubicBezTo>
                  <a:pt x="5035" y="354974"/>
                  <a:pt x="-7780" y="1792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A67CB-07D3-44A8-9824-EA06BF60AB5E}"/>
              </a:ext>
            </a:extLst>
          </p:cNvPr>
          <p:cNvSpPr/>
          <p:nvPr/>
        </p:nvSpPr>
        <p:spPr>
          <a:xfrm>
            <a:off x="15148253" y="1322804"/>
            <a:ext cx="575910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09F0ED-70C1-925B-AB9A-59DC0B016E5A}"/>
              </a:ext>
            </a:extLst>
          </p:cNvPr>
          <p:cNvSpPr/>
          <p:nvPr/>
        </p:nvSpPr>
        <p:spPr>
          <a:xfrm>
            <a:off x="13008311" y="4247365"/>
            <a:ext cx="4918789" cy="2153633"/>
          </a:xfrm>
          <a:custGeom>
            <a:avLst/>
            <a:gdLst>
              <a:gd name="connsiteX0" fmla="*/ 0 w 4918789"/>
              <a:gd name="connsiteY0" fmla="*/ 0 h 2153633"/>
              <a:gd name="connsiteX1" fmla="*/ 565661 w 4918789"/>
              <a:gd name="connsiteY1" fmla="*/ 0 h 2153633"/>
              <a:gd name="connsiteX2" fmla="*/ 1180509 w 4918789"/>
              <a:gd name="connsiteY2" fmla="*/ 0 h 2153633"/>
              <a:gd name="connsiteX3" fmla="*/ 1893734 w 4918789"/>
              <a:gd name="connsiteY3" fmla="*/ 0 h 2153633"/>
              <a:gd name="connsiteX4" fmla="*/ 2557770 w 4918789"/>
              <a:gd name="connsiteY4" fmla="*/ 0 h 2153633"/>
              <a:gd name="connsiteX5" fmla="*/ 3025055 w 4918789"/>
              <a:gd name="connsiteY5" fmla="*/ 0 h 2153633"/>
              <a:gd name="connsiteX6" fmla="*/ 3590716 w 4918789"/>
              <a:gd name="connsiteY6" fmla="*/ 0 h 2153633"/>
              <a:gd name="connsiteX7" fmla="*/ 4303940 w 4918789"/>
              <a:gd name="connsiteY7" fmla="*/ 0 h 2153633"/>
              <a:gd name="connsiteX8" fmla="*/ 4918789 w 4918789"/>
              <a:gd name="connsiteY8" fmla="*/ 0 h 2153633"/>
              <a:gd name="connsiteX9" fmla="*/ 4918789 w 4918789"/>
              <a:gd name="connsiteY9" fmla="*/ 559945 h 2153633"/>
              <a:gd name="connsiteX10" fmla="*/ 4918789 w 4918789"/>
              <a:gd name="connsiteY10" fmla="*/ 1033744 h 2153633"/>
              <a:gd name="connsiteX11" fmla="*/ 4918789 w 4918789"/>
              <a:gd name="connsiteY11" fmla="*/ 1529079 h 2153633"/>
              <a:gd name="connsiteX12" fmla="*/ 4918789 w 4918789"/>
              <a:gd name="connsiteY12" fmla="*/ 2153633 h 2153633"/>
              <a:gd name="connsiteX13" fmla="*/ 4402316 w 4918789"/>
              <a:gd name="connsiteY13" fmla="*/ 2153633 h 2153633"/>
              <a:gd name="connsiteX14" fmla="*/ 3935031 w 4918789"/>
              <a:gd name="connsiteY14" fmla="*/ 2153633 h 2153633"/>
              <a:gd name="connsiteX15" fmla="*/ 3467746 w 4918789"/>
              <a:gd name="connsiteY15" fmla="*/ 2153633 h 2153633"/>
              <a:gd name="connsiteX16" fmla="*/ 2803710 w 4918789"/>
              <a:gd name="connsiteY16" fmla="*/ 2153633 h 2153633"/>
              <a:gd name="connsiteX17" fmla="*/ 2336425 w 4918789"/>
              <a:gd name="connsiteY17" fmla="*/ 2153633 h 2153633"/>
              <a:gd name="connsiteX18" fmla="*/ 1721576 w 4918789"/>
              <a:gd name="connsiteY18" fmla="*/ 2153633 h 2153633"/>
              <a:gd name="connsiteX19" fmla="*/ 1205103 w 4918789"/>
              <a:gd name="connsiteY19" fmla="*/ 2153633 h 2153633"/>
              <a:gd name="connsiteX20" fmla="*/ 590255 w 4918789"/>
              <a:gd name="connsiteY20" fmla="*/ 2153633 h 2153633"/>
              <a:gd name="connsiteX21" fmla="*/ 0 w 4918789"/>
              <a:gd name="connsiteY21" fmla="*/ 2153633 h 2153633"/>
              <a:gd name="connsiteX22" fmla="*/ 0 w 4918789"/>
              <a:gd name="connsiteY22" fmla="*/ 1615225 h 2153633"/>
              <a:gd name="connsiteX23" fmla="*/ 0 w 4918789"/>
              <a:gd name="connsiteY23" fmla="*/ 1098353 h 2153633"/>
              <a:gd name="connsiteX24" fmla="*/ 0 w 4918789"/>
              <a:gd name="connsiteY24" fmla="*/ 581481 h 2153633"/>
              <a:gd name="connsiteX25" fmla="*/ 0 w 4918789"/>
              <a:gd name="connsiteY25" fmla="*/ 0 h 21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18789" h="2153633" fill="none" extrusionOk="0">
                <a:moveTo>
                  <a:pt x="0" y="0"/>
                </a:moveTo>
                <a:cubicBezTo>
                  <a:pt x="233837" y="-18603"/>
                  <a:pt x="420881" y="21608"/>
                  <a:pt x="565661" y="0"/>
                </a:cubicBezTo>
                <a:cubicBezTo>
                  <a:pt x="710441" y="-21608"/>
                  <a:pt x="1045677" y="-3788"/>
                  <a:pt x="1180509" y="0"/>
                </a:cubicBezTo>
                <a:cubicBezTo>
                  <a:pt x="1315341" y="3788"/>
                  <a:pt x="1652347" y="10796"/>
                  <a:pt x="1893734" y="0"/>
                </a:cubicBezTo>
                <a:cubicBezTo>
                  <a:pt x="2135122" y="-10796"/>
                  <a:pt x="2346179" y="-11380"/>
                  <a:pt x="2557770" y="0"/>
                </a:cubicBezTo>
                <a:cubicBezTo>
                  <a:pt x="2769361" y="11380"/>
                  <a:pt x="2802249" y="19131"/>
                  <a:pt x="3025055" y="0"/>
                </a:cubicBezTo>
                <a:cubicBezTo>
                  <a:pt x="3247861" y="-19131"/>
                  <a:pt x="3393863" y="-19951"/>
                  <a:pt x="3590716" y="0"/>
                </a:cubicBezTo>
                <a:cubicBezTo>
                  <a:pt x="3787569" y="19951"/>
                  <a:pt x="4154145" y="24023"/>
                  <a:pt x="4303940" y="0"/>
                </a:cubicBezTo>
                <a:cubicBezTo>
                  <a:pt x="4453735" y="-24023"/>
                  <a:pt x="4676480" y="-26084"/>
                  <a:pt x="4918789" y="0"/>
                </a:cubicBezTo>
                <a:cubicBezTo>
                  <a:pt x="4899895" y="193952"/>
                  <a:pt x="4917052" y="287451"/>
                  <a:pt x="4918789" y="559945"/>
                </a:cubicBezTo>
                <a:cubicBezTo>
                  <a:pt x="4920526" y="832439"/>
                  <a:pt x="4923636" y="882760"/>
                  <a:pt x="4918789" y="1033744"/>
                </a:cubicBezTo>
                <a:cubicBezTo>
                  <a:pt x="4913942" y="1184728"/>
                  <a:pt x="4909515" y="1351870"/>
                  <a:pt x="4918789" y="1529079"/>
                </a:cubicBezTo>
                <a:cubicBezTo>
                  <a:pt x="4928063" y="1706288"/>
                  <a:pt x="4926635" y="1872961"/>
                  <a:pt x="4918789" y="2153633"/>
                </a:cubicBezTo>
                <a:cubicBezTo>
                  <a:pt x="4769139" y="2166391"/>
                  <a:pt x="4514920" y="2144877"/>
                  <a:pt x="4402316" y="2153633"/>
                </a:cubicBezTo>
                <a:cubicBezTo>
                  <a:pt x="4289712" y="2162389"/>
                  <a:pt x="4076502" y="2171779"/>
                  <a:pt x="3935031" y="2153633"/>
                </a:cubicBezTo>
                <a:cubicBezTo>
                  <a:pt x="3793561" y="2135487"/>
                  <a:pt x="3589013" y="2139343"/>
                  <a:pt x="3467746" y="2153633"/>
                </a:cubicBezTo>
                <a:cubicBezTo>
                  <a:pt x="3346479" y="2167923"/>
                  <a:pt x="3001600" y="2148256"/>
                  <a:pt x="2803710" y="2153633"/>
                </a:cubicBezTo>
                <a:cubicBezTo>
                  <a:pt x="2605820" y="2159010"/>
                  <a:pt x="2460550" y="2161802"/>
                  <a:pt x="2336425" y="2153633"/>
                </a:cubicBezTo>
                <a:cubicBezTo>
                  <a:pt x="2212301" y="2145464"/>
                  <a:pt x="1935434" y="2160635"/>
                  <a:pt x="1721576" y="2153633"/>
                </a:cubicBezTo>
                <a:cubicBezTo>
                  <a:pt x="1507718" y="2146631"/>
                  <a:pt x="1330536" y="2176229"/>
                  <a:pt x="1205103" y="2153633"/>
                </a:cubicBezTo>
                <a:cubicBezTo>
                  <a:pt x="1079670" y="2131037"/>
                  <a:pt x="895787" y="2144511"/>
                  <a:pt x="590255" y="2153633"/>
                </a:cubicBezTo>
                <a:cubicBezTo>
                  <a:pt x="284723" y="2162755"/>
                  <a:pt x="221470" y="2174262"/>
                  <a:pt x="0" y="2153633"/>
                </a:cubicBezTo>
                <a:cubicBezTo>
                  <a:pt x="-11385" y="1989083"/>
                  <a:pt x="22372" y="1818277"/>
                  <a:pt x="0" y="1615225"/>
                </a:cubicBezTo>
                <a:cubicBezTo>
                  <a:pt x="-22372" y="1412173"/>
                  <a:pt x="23590" y="1256233"/>
                  <a:pt x="0" y="1098353"/>
                </a:cubicBezTo>
                <a:cubicBezTo>
                  <a:pt x="-23590" y="940473"/>
                  <a:pt x="10440" y="718222"/>
                  <a:pt x="0" y="581481"/>
                </a:cubicBezTo>
                <a:cubicBezTo>
                  <a:pt x="-10440" y="444740"/>
                  <a:pt x="17070" y="209993"/>
                  <a:pt x="0" y="0"/>
                </a:cubicBezTo>
                <a:close/>
              </a:path>
              <a:path w="4918789" h="2153633" stroke="0" extrusionOk="0">
                <a:moveTo>
                  <a:pt x="0" y="0"/>
                </a:moveTo>
                <a:cubicBezTo>
                  <a:pt x="232524" y="-23214"/>
                  <a:pt x="376318" y="-20127"/>
                  <a:pt x="565661" y="0"/>
                </a:cubicBezTo>
                <a:cubicBezTo>
                  <a:pt x="755004" y="20127"/>
                  <a:pt x="924679" y="-3730"/>
                  <a:pt x="1032946" y="0"/>
                </a:cubicBezTo>
                <a:cubicBezTo>
                  <a:pt x="1141214" y="3730"/>
                  <a:pt x="1590423" y="-21480"/>
                  <a:pt x="1746170" y="0"/>
                </a:cubicBezTo>
                <a:cubicBezTo>
                  <a:pt x="1901917" y="21480"/>
                  <a:pt x="2055924" y="27103"/>
                  <a:pt x="2311831" y="0"/>
                </a:cubicBezTo>
                <a:cubicBezTo>
                  <a:pt x="2567738" y="-27103"/>
                  <a:pt x="2721794" y="10359"/>
                  <a:pt x="2877492" y="0"/>
                </a:cubicBezTo>
                <a:cubicBezTo>
                  <a:pt x="3033190" y="-10359"/>
                  <a:pt x="3344233" y="20299"/>
                  <a:pt x="3590716" y="0"/>
                </a:cubicBezTo>
                <a:cubicBezTo>
                  <a:pt x="3837199" y="-20299"/>
                  <a:pt x="3996931" y="8037"/>
                  <a:pt x="4107189" y="0"/>
                </a:cubicBezTo>
                <a:cubicBezTo>
                  <a:pt x="4217447" y="-8037"/>
                  <a:pt x="4526237" y="-14789"/>
                  <a:pt x="4918789" y="0"/>
                </a:cubicBezTo>
                <a:cubicBezTo>
                  <a:pt x="4890450" y="169834"/>
                  <a:pt x="4927858" y="347694"/>
                  <a:pt x="4918789" y="581481"/>
                </a:cubicBezTo>
                <a:cubicBezTo>
                  <a:pt x="4909720" y="815268"/>
                  <a:pt x="4942446" y="931365"/>
                  <a:pt x="4918789" y="1076817"/>
                </a:cubicBezTo>
                <a:cubicBezTo>
                  <a:pt x="4895132" y="1222269"/>
                  <a:pt x="4909678" y="1355171"/>
                  <a:pt x="4918789" y="1615225"/>
                </a:cubicBezTo>
                <a:cubicBezTo>
                  <a:pt x="4927900" y="1875279"/>
                  <a:pt x="4937099" y="1888735"/>
                  <a:pt x="4918789" y="2153633"/>
                </a:cubicBezTo>
                <a:cubicBezTo>
                  <a:pt x="4784485" y="2156720"/>
                  <a:pt x="4565713" y="2174871"/>
                  <a:pt x="4451504" y="2153633"/>
                </a:cubicBezTo>
                <a:cubicBezTo>
                  <a:pt x="4337295" y="2132395"/>
                  <a:pt x="3962962" y="2184963"/>
                  <a:pt x="3738280" y="2153633"/>
                </a:cubicBezTo>
                <a:cubicBezTo>
                  <a:pt x="3513598" y="2122303"/>
                  <a:pt x="3413784" y="2157635"/>
                  <a:pt x="3221807" y="2153633"/>
                </a:cubicBezTo>
                <a:cubicBezTo>
                  <a:pt x="3029830" y="2149631"/>
                  <a:pt x="2891413" y="2136503"/>
                  <a:pt x="2606958" y="2153633"/>
                </a:cubicBezTo>
                <a:cubicBezTo>
                  <a:pt x="2322503" y="2170763"/>
                  <a:pt x="2164339" y="2128307"/>
                  <a:pt x="1893734" y="2153633"/>
                </a:cubicBezTo>
                <a:cubicBezTo>
                  <a:pt x="1623129" y="2178959"/>
                  <a:pt x="1559828" y="2133205"/>
                  <a:pt x="1278885" y="2153633"/>
                </a:cubicBezTo>
                <a:cubicBezTo>
                  <a:pt x="997942" y="2174061"/>
                  <a:pt x="1011121" y="2164973"/>
                  <a:pt x="811600" y="2153633"/>
                </a:cubicBezTo>
                <a:cubicBezTo>
                  <a:pt x="612079" y="2142293"/>
                  <a:pt x="221573" y="2115550"/>
                  <a:pt x="0" y="2153633"/>
                </a:cubicBezTo>
                <a:cubicBezTo>
                  <a:pt x="319" y="1881640"/>
                  <a:pt x="-8155" y="1828573"/>
                  <a:pt x="0" y="1572152"/>
                </a:cubicBezTo>
                <a:cubicBezTo>
                  <a:pt x="8155" y="1315731"/>
                  <a:pt x="-4424" y="1186009"/>
                  <a:pt x="0" y="990671"/>
                </a:cubicBezTo>
                <a:cubicBezTo>
                  <a:pt x="4424" y="795333"/>
                  <a:pt x="11529" y="42975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D636A3-8138-D4C2-273F-4CD10C5C1761}"/>
              </a:ext>
            </a:extLst>
          </p:cNvPr>
          <p:cNvSpPr/>
          <p:nvPr/>
        </p:nvSpPr>
        <p:spPr>
          <a:xfrm>
            <a:off x="8529497" y="7672059"/>
            <a:ext cx="4657002" cy="2232759"/>
          </a:xfrm>
          <a:custGeom>
            <a:avLst/>
            <a:gdLst>
              <a:gd name="connsiteX0" fmla="*/ 0 w 4657002"/>
              <a:gd name="connsiteY0" fmla="*/ 0 h 2232759"/>
              <a:gd name="connsiteX1" fmla="*/ 758426 w 4657002"/>
              <a:gd name="connsiteY1" fmla="*/ 0 h 2232759"/>
              <a:gd name="connsiteX2" fmla="*/ 1470282 w 4657002"/>
              <a:gd name="connsiteY2" fmla="*/ 0 h 2232759"/>
              <a:gd name="connsiteX3" fmla="*/ 2135568 w 4657002"/>
              <a:gd name="connsiteY3" fmla="*/ 0 h 2232759"/>
              <a:gd name="connsiteX4" fmla="*/ 2800854 w 4657002"/>
              <a:gd name="connsiteY4" fmla="*/ 0 h 2232759"/>
              <a:gd name="connsiteX5" fmla="*/ 3559280 w 4657002"/>
              <a:gd name="connsiteY5" fmla="*/ 0 h 2232759"/>
              <a:gd name="connsiteX6" fmla="*/ 4657002 w 4657002"/>
              <a:gd name="connsiteY6" fmla="*/ 0 h 2232759"/>
              <a:gd name="connsiteX7" fmla="*/ 4657002 w 4657002"/>
              <a:gd name="connsiteY7" fmla="*/ 491207 h 2232759"/>
              <a:gd name="connsiteX8" fmla="*/ 4657002 w 4657002"/>
              <a:gd name="connsiteY8" fmla="*/ 1071724 h 2232759"/>
              <a:gd name="connsiteX9" fmla="*/ 4657002 w 4657002"/>
              <a:gd name="connsiteY9" fmla="*/ 1562931 h 2232759"/>
              <a:gd name="connsiteX10" fmla="*/ 4657002 w 4657002"/>
              <a:gd name="connsiteY10" fmla="*/ 2232759 h 2232759"/>
              <a:gd name="connsiteX11" fmla="*/ 4084856 w 4657002"/>
              <a:gd name="connsiteY11" fmla="*/ 2232759 h 2232759"/>
              <a:gd name="connsiteX12" fmla="*/ 3326430 w 4657002"/>
              <a:gd name="connsiteY12" fmla="*/ 2232759 h 2232759"/>
              <a:gd name="connsiteX13" fmla="*/ 2707714 w 4657002"/>
              <a:gd name="connsiteY13" fmla="*/ 2232759 h 2232759"/>
              <a:gd name="connsiteX14" fmla="*/ 1949288 w 4657002"/>
              <a:gd name="connsiteY14" fmla="*/ 2232759 h 2232759"/>
              <a:gd name="connsiteX15" fmla="*/ 1377142 w 4657002"/>
              <a:gd name="connsiteY15" fmla="*/ 2232759 h 2232759"/>
              <a:gd name="connsiteX16" fmla="*/ 851566 w 4657002"/>
              <a:gd name="connsiteY16" fmla="*/ 2232759 h 2232759"/>
              <a:gd name="connsiteX17" fmla="*/ 0 w 4657002"/>
              <a:gd name="connsiteY17" fmla="*/ 2232759 h 2232759"/>
              <a:gd name="connsiteX18" fmla="*/ 0 w 4657002"/>
              <a:gd name="connsiteY18" fmla="*/ 1652242 h 2232759"/>
              <a:gd name="connsiteX19" fmla="*/ 0 w 4657002"/>
              <a:gd name="connsiteY19" fmla="*/ 1161035 h 2232759"/>
              <a:gd name="connsiteX20" fmla="*/ 0 w 4657002"/>
              <a:gd name="connsiteY20" fmla="*/ 558190 h 2232759"/>
              <a:gd name="connsiteX21" fmla="*/ 0 w 4657002"/>
              <a:gd name="connsiteY21" fmla="*/ 0 h 223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57002" h="2232759" fill="none" extrusionOk="0">
                <a:moveTo>
                  <a:pt x="0" y="0"/>
                </a:moveTo>
                <a:cubicBezTo>
                  <a:pt x="286914" y="-9670"/>
                  <a:pt x="403968" y="36565"/>
                  <a:pt x="758426" y="0"/>
                </a:cubicBezTo>
                <a:cubicBezTo>
                  <a:pt x="1112884" y="-36565"/>
                  <a:pt x="1193330" y="-30277"/>
                  <a:pt x="1470282" y="0"/>
                </a:cubicBezTo>
                <a:cubicBezTo>
                  <a:pt x="1747234" y="30277"/>
                  <a:pt x="1807459" y="27270"/>
                  <a:pt x="2135568" y="0"/>
                </a:cubicBezTo>
                <a:cubicBezTo>
                  <a:pt x="2463677" y="-27270"/>
                  <a:pt x="2490781" y="31749"/>
                  <a:pt x="2800854" y="0"/>
                </a:cubicBezTo>
                <a:cubicBezTo>
                  <a:pt x="3110927" y="-31749"/>
                  <a:pt x="3212790" y="-24946"/>
                  <a:pt x="3559280" y="0"/>
                </a:cubicBezTo>
                <a:cubicBezTo>
                  <a:pt x="3905770" y="24946"/>
                  <a:pt x="4156590" y="28927"/>
                  <a:pt x="4657002" y="0"/>
                </a:cubicBezTo>
                <a:cubicBezTo>
                  <a:pt x="4645739" y="209100"/>
                  <a:pt x="4643341" y="372426"/>
                  <a:pt x="4657002" y="491207"/>
                </a:cubicBezTo>
                <a:cubicBezTo>
                  <a:pt x="4670663" y="609988"/>
                  <a:pt x="4645342" y="795205"/>
                  <a:pt x="4657002" y="1071724"/>
                </a:cubicBezTo>
                <a:cubicBezTo>
                  <a:pt x="4668662" y="1348243"/>
                  <a:pt x="4635083" y="1377594"/>
                  <a:pt x="4657002" y="1562931"/>
                </a:cubicBezTo>
                <a:cubicBezTo>
                  <a:pt x="4678921" y="1748268"/>
                  <a:pt x="4657172" y="1947600"/>
                  <a:pt x="4657002" y="2232759"/>
                </a:cubicBezTo>
                <a:cubicBezTo>
                  <a:pt x="4437627" y="2249527"/>
                  <a:pt x="4312411" y="2237558"/>
                  <a:pt x="4084856" y="2232759"/>
                </a:cubicBezTo>
                <a:cubicBezTo>
                  <a:pt x="3857301" y="2227960"/>
                  <a:pt x="3691558" y="2244039"/>
                  <a:pt x="3326430" y="2232759"/>
                </a:cubicBezTo>
                <a:cubicBezTo>
                  <a:pt x="2961302" y="2221479"/>
                  <a:pt x="2882724" y="2240252"/>
                  <a:pt x="2707714" y="2232759"/>
                </a:cubicBezTo>
                <a:cubicBezTo>
                  <a:pt x="2532704" y="2225266"/>
                  <a:pt x="2146375" y="2267468"/>
                  <a:pt x="1949288" y="2232759"/>
                </a:cubicBezTo>
                <a:cubicBezTo>
                  <a:pt x="1752201" y="2198050"/>
                  <a:pt x="1511268" y="2208218"/>
                  <a:pt x="1377142" y="2232759"/>
                </a:cubicBezTo>
                <a:cubicBezTo>
                  <a:pt x="1243016" y="2257300"/>
                  <a:pt x="1050069" y="2219947"/>
                  <a:pt x="851566" y="2232759"/>
                </a:cubicBezTo>
                <a:cubicBezTo>
                  <a:pt x="653063" y="2245571"/>
                  <a:pt x="253603" y="2203568"/>
                  <a:pt x="0" y="2232759"/>
                </a:cubicBezTo>
                <a:cubicBezTo>
                  <a:pt x="7103" y="1947889"/>
                  <a:pt x="-9218" y="1847975"/>
                  <a:pt x="0" y="1652242"/>
                </a:cubicBezTo>
                <a:cubicBezTo>
                  <a:pt x="9218" y="1456509"/>
                  <a:pt x="-6993" y="1318130"/>
                  <a:pt x="0" y="1161035"/>
                </a:cubicBezTo>
                <a:cubicBezTo>
                  <a:pt x="6993" y="1003940"/>
                  <a:pt x="18352" y="690202"/>
                  <a:pt x="0" y="558190"/>
                </a:cubicBezTo>
                <a:cubicBezTo>
                  <a:pt x="-18352" y="426179"/>
                  <a:pt x="7189" y="264292"/>
                  <a:pt x="0" y="0"/>
                </a:cubicBezTo>
                <a:close/>
              </a:path>
              <a:path w="4657002" h="2232759" stroke="0" extrusionOk="0">
                <a:moveTo>
                  <a:pt x="0" y="0"/>
                </a:moveTo>
                <a:cubicBezTo>
                  <a:pt x="162981" y="-16732"/>
                  <a:pt x="456826" y="-9004"/>
                  <a:pt x="618716" y="0"/>
                </a:cubicBezTo>
                <a:cubicBezTo>
                  <a:pt x="780606" y="9004"/>
                  <a:pt x="966907" y="23951"/>
                  <a:pt x="1144292" y="0"/>
                </a:cubicBezTo>
                <a:cubicBezTo>
                  <a:pt x="1321677" y="-23951"/>
                  <a:pt x="1652667" y="-19804"/>
                  <a:pt x="1902718" y="0"/>
                </a:cubicBezTo>
                <a:cubicBezTo>
                  <a:pt x="2152769" y="19804"/>
                  <a:pt x="2342480" y="16962"/>
                  <a:pt x="2521434" y="0"/>
                </a:cubicBezTo>
                <a:cubicBezTo>
                  <a:pt x="2700388" y="-16962"/>
                  <a:pt x="2950180" y="-22057"/>
                  <a:pt x="3140150" y="0"/>
                </a:cubicBezTo>
                <a:cubicBezTo>
                  <a:pt x="3330120" y="22057"/>
                  <a:pt x="3587882" y="-7090"/>
                  <a:pt x="3898576" y="0"/>
                </a:cubicBezTo>
                <a:cubicBezTo>
                  <a:pt x="4209270" y="7090"/>
                  <a:pt x="4459011" y="-30433"/>
                  <a:pt x="4657002" y="0"/>
                </a:cubicBezTo>
                <a:cubicBezTo>
                  <a:pt x="4664734" y="144414"/>
                  <a:pt x="4669958" y="394554"/>
                  <a:pt x="4657002" y="602845"/>
                </a:cubicBezTo>
                <a:cubicBezTo>
                  <a:pt x="4644046" y="811137"/>
                  <a:pt x="4681421" y="977162"/>
                  <a:pt x="4657002" y="1116380"/>
                </a:cubicBezTo>
                <a:cubicBezTo>
                  <a:pt x="4632583" y="1255599"/>
                  <a:pt x="4652470" y="1460888"/>
                  <a:pt x="4657002" y="1629914"/>
                </a:cubicBezTo>
                <a:cubicBezTo>
                  <a:pt x="4661534" y="1798940"/>
                  <a:pt x="4645968" y="2088700"/>
                  <a:pt x="4657002" y="2232759"/>
                </a:cubicBezTo>
                <a:cubicBezTo>
                  <a:pt x="4501774" y="2222917"/>
                  <a:pt x="4134090" y="2230855"/>
                  <a:pt x="3945146" y="2232759"/>
                </a:cubicBezTo>
                <a:cubicBezTo>
                  <a:pt x="3756202" y="2234663"/>
                  <a:pt x="3437830" y="2234285"/>
                  <a:pt x="3186720" y="2232759"/>
                </a:cubicBezTo>
                <a:cubicBezTo>
                  <a:pt x="2935610" y="2231233"/>
                  <a:pt x="2692016" y="2227394"/>
                  <a:pt x="2428294" y="2232759"/>
                </a:cubicBezTo>
                <a:cubicBezTo>
                  <a:pt x="2164572" y="2238124"/>
                  <a:pt x="2100122" y="2253420"/>
                  <a:pt x="1856148" y="2232759"/>
                </a:cubicBezTo>
                <a:cubicBezTo>
                  <a:pt x="1612174" y="2212098"/>
                  <a:pt x="1453113" y="2261165"/>
                  <a:pt x="1190862" y="2232759"/>
                </a:cubicBezTo>
                <a:cubicBezTo>
                  <a:pt x="928611" y="2204353"/>
                  <a:pt x="356093" y="2179545"/>
                  <a:pt x="0" y="2232759"/>
                </a:cubicBezTo>
                <a:cubicBezTo>
                  <a:pt x="-20342" y="1982649"/>
                  <a:pt x="-3098" y="1909820"/>
                  <a:pt x="0" y="1674569"/>
                </a:cubicBezTo>
                <a:cubicBezTo>
                  <a:pt x="3098" y="1439318"/>
                  <a:pt x="3098" y="1353835"/>
                  <a:pt x="0" y="1161035"/>
                </a:cubicBezTo>
                <a:cubicBezTo>
                  <a:pt x="-3098" y="968235"/>
                  <a:pt x="22940" y="845504"/>
                  <a:pt x="0" y="647500"/>
                </a:cubicBezTo>
                <a:cubicBezTo>
                  <a:pt x="-22940" y="449497"/>
                  <a:pt x="-14003" y="2989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65C802-6611-6B33-10CF-EBC551371FC1}"/>
              </a:ext>
            </a:extLst>
          </p:cNvPr>
          <p:cNvSpPr/>
          <p:nvPr/>
        </p:nvSpPr>
        <p:spPr>
          <a:xfrm>
            <a:off x="1909664" y="7672059"/>
            <a:ext cx="4795354" cy="2366765"/>
          </a:xfrm>
          <a:custGeom>
            <a:avLst/>
            <a:gdLst>
              <a:gd name="connsiteX0" fmla="*/ 0 w 4795354"/>
              <a:gd name="connsiteY0" fmla="*/ 0 h 2366765"/>
              <a:gd name="connsiteX1" fmla="*/ 780958 w 4795354"/>
              <a:gd name="connsiteY1" fmla="*/ 0 h 2366765"/>
              <a:gd name="connsiteX2" fmla="*/ 1513962 w 4795354"/>
              <a:gd name="connsiteY2" fmla="*/ 0 h 2366765"/>
              <a:gd name="connsiteX3" fmla="*/ 2199012 w 4795354"/>
              <a:gd name="connsiteY3" fmla="*/ 0 h 2366765"/>
              <a:gd name="connsiteX4" fmla="*/ 2884063 w 4795354"/>
              <a:gd name="connsiteY4" fmla="*/ 0 h 2366765"/>
              <a:gd name="connsiteX5" fmla="*/ 3665021 w 4795354"/>
              <a:gd name="connsiteY5" fmla="*/ 0 h 2366765"/>
              <a:gd name="connsiteX6" fmla="*/ 4795354 w 4795354"/>
              <a:gd name="connsiteY6" fmla="*/ 0 h 2366765"/>
              <a:gd name="connsiteX7" fmla="*/ 4795354 w 4795354"/>
              <a:gd name="connsiteY7" fmla="*/ 520688 h 2366765"/>
              <a:gd name="connsiteX8" fmla="*/ 4795354 w 4795354"/>
              <a:gd name="connsiteY8" fmla="*/ 1136047 h 2366765"/>
              <a:gd name="connsiteX9" fmla="*/ 4795354 w 4795354"/>
              <a:gd name="connsiteY9" fmla="*/ 1656736 h 2366765"/>
              <a:gd name="connsiteX10" fmla="*/ 4795354 w 4795354"/>
              <a:gd name="connsiteY10" fmla="*/ 2366765 h 2366765"/>
              <a:gd name="connsiteX11" fmla="*/ 4206211 w 4795354"/>
              <a:gd name="connsiteY11" fmla="*/ 2366765 h 2366765"/>
              <a:gd name="connsiteX12" fmla="*/ 3425253 w 4795354"/>
              <a:gd name="connsiteY12" fmla="*/ 2366765 h 2366765"/>
              <a:gd name="connsiteX13" fmla="*/ 2788156 w 4795354"/>
              <a:gd name="connsiteY13" fmla="*/ 2366765 h 2366765"/>
              <a:gd name="connsiteX14" fmla="*/ 2007198 w 4795354"/>
              <a:gd name="connsiteY14" fmla="*/ 2366765 h 2366765"/>
              <a:gd name="connsiteX15" fmla="*/ 1418055 w 4795354"/>
              <a:gd name="connsiteY15" fmla="*/ 2366765 h 2366765"/>
              <a:gd name="connsiteX16" fmla="*/ 876865 w 4795354"/>
              <a:gd name="connsiteY16" fmla="*/ 2366765 h 2366765"/>
              <a:gd name="connsiteX17" fmla="*/ 0 w 4795354"/>
              <a:gd name="connsiteY17" fmla="*/ 2366765 h 2366765"/>
              <a:gd name="connsiteX18" fmla="*/ 0 w 4795354"/>
              <a:gd name="connsiteY18" fmla="*/ 1751406 h 2366765"/>
              <a:gd name="connsiteX19" fmla="*/ 0 w 4795354"/>
              <a:gd name="connsiteY19" fmla="*/ 1230718 h 2366765"/>
              <a:gd name="connsiteX20" fmla="*/ 0 w 4795354"/>
              <a:gd name="connsiteY20" fmla="*/ 591691 h 2366765"/>
              <a:gd name="connsiteX21" fmla="*/ 0 w 4795354"/>
              <a:gd name="connsiteY21" fmla="*/ 0 h 23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95354" h="2366765" fill="none" extrusionOk="0">
                <a:moveTo>
                  <a:pt x="0" y="0"/>
                </a:moveTo>
                <a:cubicBezTo>
                  <a:pt x="285493" y="-10460"/>
                  <a:pt x="458821" y="22743"/>
                  <a:pt x="780958" y="0"/>
                </a:cubicBezTo>
                <a:cubicBezTo>
                  <a:pt x="1103095" y="-22743"/>
                  <a:pt x="1221108" y="13217"/>
                  <a:pt x="1513962" y="0"/>
                </a:cubicBezTo>
                <a:cubicBezTo>
                  <a:pt x="1806816" y="-13217"/>
                  <a:pt x="1869731" y="-8474"/>
                  <a:pt x="2199012" y="0"/>
                </a:cubicBezTo>
                <a:cubicBezTo>
                  <a:pt x="2528293" y="8474"/>
                  <a:pt x="2596563" y="-7072"/>
                  <a:pt x="2884063" y="0"/>
                </a:cubicBezTo>
                <a:cubicBezTo>
                  <a:pt x="3171563" y="7072"/>
                  <a:pt x="3424076" y="-6150"/>
                  <a:pt x="3665021" y="0"/>
                </a:cubicBezTo>
                <a:cubicBezTo>
                  <a:pt x="3905966" y="6150"/>
                  <a:pt x="4540699" y="-9893"/>
                  <a:pt x="4795354" y="0"/>
                </a:cubicBezTo>
                <a:cubicBezTo>
                  <a:pt x="4804355" y="159239"/>
                  <a:pt x="4818273" y="272623"/>
                  <a:pt x="4795354" y="520688"/>
                </a:cubicBezTo>
                <a:cubicBezTo>
                  <a:pt x="4772435" y="768753"/>
                  <a:pt x="4789576" y="926821"/>
                  <a:pt x="4795354" y="1136047"/>
                </a:cubicBezTo>
                <a:cubicBezTo>
                  <a:pt x="4801132" y="1345273"/>
                  <a:pt x="4819066" y="1525168"/>
                  <a:pt x="4795354" y="1656736"/>
                </a:cubicBezTo>
                <a:cubicBezTo>
                  <a:pt x="4771642" y="1788304"/>
                  <a:pt x="4779343" y="2138494"/>
                  <a:pt x="4795354" y="2366765"/>
                </a:cubicBezTo>
                <a:cubicBezTo>
                  <a:pt x="4663409" y="2360606"/>
                  <a:pt x="4442280" y="2372138"/>
                  <a:pt x="4206211" y="2366765"/>
                </a:cubicBezTo>
                <a:cubicBezTo>
                  <a:pt x="3970142" y="2361392"/>
                  <a:pt x="3703317" y="2354827"/>
                  <a:pt x="3425253" y="2366765"/>
                </a:cubicBezTo>
                <a:cubicBezTo>
                  <a:pt x="3147189" y="2378703"/>
                  <a:pt x="2995632" y="2363609"/>
                  <a:pt x="2788156" y="2366765"/>
                </a:cubicBezTo>
                <a:cubicBezTo>
                  <a:pt x="2580680" y="2369921"/>
                  <a:pt x="2222677" y="2333698"/>
                  <a:pt x="2007198" y="2366765"/>
                </a:cubicBezTo>
                <a:cubicBezTo>
                  <a:pt x="1791719" y="2399832"/>
                  <a:pt x="1689836" y="2338444"/>
                  <a:pt x="1418055" y="2366765"/>
                </a:cubicBezTo>
                <a:cubicBezTo>
                  <a:pt x="1146274" y="2395086"/>
                  <a:pt x="1052885" y="2370686"/>
                  <a:pt x="876865" y="2366765"/>
                </a:cubicBezTo>
                <a:cubicBezTo>
                  <a:pt x="700845" y="2362845"/>
                  <a:pt x="244582" y="2348475"/>
                  <a:pt x="0" y="2366765"/>
                </a:cubicBezTo>
                <a:cubicBezTo>
                  <a:pt x="30434" y="2200797"/>
                  <a:pt x="15947" y="1970878"/>
                  <a:pt x="0" y="1751406"/>
                </a:cubicBezTo>
                <a:cubicBezTo>
                  <a:pt x="-15947" y="1531934"/>
                  <a:pt x="-16788" y="1438963"/>
                  <a:pt x="0" y="1230718"/>
                </a:cubicBezTo>
                <a:cubicBezTo>
                  <a:pt x="16788" y="1022473"/>
                  <a:pt x="12750" y="831864"/>
                  <a:pt x="0" y="591691"/>
                </a:cubicBezTo>
                <a:cubicBezTo>
                  <a:pt x="-12750" y="351518"/>
                  <a:pt x="19978" y="251364"/>
                  <a:pt x="0" y="0"/>
                </a:cubicBezTo>
                <a:close/>
              </a:path>
              <a:path w="4795354" h="2366765" stroke="0" extrusionOk="0">
                <a:moveTo>
                  <a:pt x="0" y="0"/>
                </a:moveTo>
                <a:cubicBezTo>
                  <a:pt x="178772" y="7776"/>
                  <a:pt x="366004" y="17320"/>
                  <a:pt x="637097" y="0"/>
                </a:cubicBezTo>
                <a:cubicBezTo>
                  <a:pt x="908190" y="-17320"/>
                  <a:pt x="1045623" y="10047"/>
                  <a:pt x="1178287" y="0"/>
                </a:cubicBezTo>
                <a:cubicBezTo>
                  <a:pt x="1310951" y="-10047"/>
                  <a:pt x="1678049" y="18851"/>
                  <a:pt x="1959245" y="0"/>
                </a:cubicBezTo>
                <a:cubicBezTo>
                  <a:pt x="2240441" y="-18851"/>
                  <a:pt x="2382613" y="18438"/>
                  <a:pt x="2596342" y="0"/>
                </a:cubicBezTo>
                <a:cubicBezTo>
                  <a:pt x="2810071" y="-18438"/>
                  <a:pt x="3084286" y="-10962"/>
                  <a:pt x="3233439" y="0"/>
                </a:cubicBezTo>
                <a:cubicBezTo>
                  <a:pt x="3382592" y="10962"/>
                  <a:pt x="3738864" y="20733"/>
                  <a:pt x="4014396" y="0"/>
                </a:cubicBezTo>
                <a:cubicBezTo>
                  <a:pt x="4289928" y="-20733"/>
                  <a:pt x="4469019" y="6649"/>
                  <a:pt x="4795354" y="0"/>
                </a:cubicBezTo>
                <a:cubicBezTo>
                  <a:pt x="4804348" y="276040"/>
                  <a:pt x="4782743" y="485506"/>
                  <a:pt x="4795354" y="639027"/>
                </a:cubicBezTo>
                <a:cubicBezTo>
                  <a:pt x="4807965" y="792548"/>
                  <a:pt x="4804781" y="1053720"/>
                  <a:pt x="4795354" y="1183383"/>
                </a:cubicBezTo>
                <a:cubicBezTo>
                  <a:pt x="4785927" y="1313046"/>
                  <a:pt x="4776094" y="1579885"/>
                  <a:pt x="4795354" y="1727738"/>
                </a:cubicBezTo>
                <a:cubicBezTo>
                  <a:pt x="4814614" y="1875591"/>
                  <a:pt x="4813968" y="2135131"/>
                  <a:pt x="4795354" y="2366765"/>
                </a:cubicBezTo>
                <a:cubicBezTo>
                  <a:pt x="4529800" y="2345583"/>
                  <a:pt x="4403425" y="2389080"/>
                  <a:pt x="4062350" y="2366765"/>
                </a:cubicBezTo>
                <a:cubicBezTo>
                  <a:pt x="3721275" y="2344450"/>
                  <a:pt x="3543635" y="2330625"/>
                  <a:pt x="3281392" y="2366765"/>
                </a:cubicBezTo>
                <a:cubicBezTo>
                  <a:pt x="3019149" y="2402905"/>
                  <a:pt x="2707538" y="2404169"/>
                  <a:pt x="2500435" y="2366765"/>
                </a:cubicBezTo>
                <a:cubicBezTo>
                  <a:pt x="2293332" y="2329361"/>
                  <a:pt x="2127054" y="2365770"/>
                  <a:pt x="1911291" y="2366765"/>
                </a:cubicBezTo>
                <a:cubicBezTo>
                  <a:pt x="1695528" y="2367760"/>
                  <a:pt x="1405538" y="2335000"/>
                  <a:pt x="1226241" y="2366765"/>
                </a:cubicBezTo>
                <a:cubicBezTo>
                  <a:pt x="1046944" y="2398531"/>
                  <a:pt x="408574" y="2365397"/>
                  <a:pt x="0" y="2366765"/>
                </a:cubicBezTo>
                <a:cubicBezTo>
                  <a:pt x="16090" y="2118284"/>
                  <a:pt x="-24433" y="2001702"/>
                  <a:pt x="0" y="1775074"/>
                </a:cubicBezTo>
                <a:cubicBezTo>
                  <a:pt x="24433" y="1548446"/>
                  <a:pt x="-15074" y="1418712"/>
                  <a:pt x="0" y="1230718"/>
                </a:cubicBezTo>
                <a:cubicBezTo>
                  <a:pt x="15074" y="1042724"/>
                  <a:pt x="23383" y="926875"/>
                  <a:pt x="0" y="686362"/>
                </a:cubicBezTo>
                <a:cubicBezTo>
                  <a:pt x="-23383" y="445849"/>
                  <a:pt x="-14884" y="2123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0FB86B-73C8-71DA-047A-4C4FBFE86557}"/>
              </a:ext>
            </a:extLst>
          </p:cNvPr>
          <p:cNvSpPr/>
          <p:nvPr/>
        </p:nvSpPr>
        <p:spPr>
          <a:xfrm>
            <a:off x="16444730" y="914665"/>
            <a:ext cx="575910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E314A7-48AE-0E60-4BD6-F38A9E01EBE8}"/>
              </a:ext>
            </a:extLst>
          </p:cNvPr>
          <p:cNvSpPr/>
          <p:nvPr/>
        </p:nvSpPr>
        <p:spPr>
          <a:xfrm>
            <a:off x="17344567" y="4311602"/>
            <a:ext cx="518721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1C4D75-3BDD-ACA9-1E81-BC1F1F0BAFED}"/>
              </a:ext>
            </a:extLst>
          </p:cNvPr>
          <p:cNvSpPr/>
          <p:nvPr/>
        </p:nvSpPr>
        <p:spPr>
          <a:xfrm>
            <a:off x="17576544" y="4018461"/>
            <a:ext cx="426599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93B7CA-4B8E-73A4-D450-52F38DF1F575}"/>
              </a:ext>
            </a:extLst>
          </p:cNvPr>
          <p:cNvSpPr/>
          <p:nvPr/>
        </p:nvSpPr>
        <p:spPr>
          <a:xfrm>
            <a:off x="9710834" y="7284782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072191D-A5A2-9EC8-8CAB-737360D7271A}"/>
              </a:ext>
            </a:extLst>
          </p:cNvPr>
          <p:cNvSpPr/>
          <p:nvPr/>
        </p:nvSpPr>
        <p:spPr>
          <a:xfrm>
            <a:off x="5451045" y="6936488"/>
            <a:ext cx="894887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56C6A6-8BD2-F5F1-AE50-D43D9BFA9E3B}"/>
              </a:ext>
            </a:extLst>
          </p:cNvPr>
          <p:cNvSpPr txBox="1"/>
          <p:nvPr/>
        </p:nvSpPr>
        <p:spPr>
          <a:xfrm>
            <a:off x="11801476" y="13058775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7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F59609-258F-8F91-BB17-E5865511770F}"/>
              </a:ext>
            </a:extLst>
          </p:cNvPr>
          <p:cNvSpPr txBox="1"/>
          <p:nvPr/>
        </p:nvSpPr>
        <p:spPr>
          <a:xfrm>
            <a:off x="11353800" y="2114371"/>
            <a:ext cx="3999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OM" sz="2400" b="1" dirty="0"/>
              <a:t>فتح الدعوة للمشاريع</a:t>
            </a:r>
          </a:p>
          <a:p>
            <a:pPr algn="ctr"/>
            <a:r>
              <a:rPr lang="ar-OM" sz="2400" dirty="0">
                <a:solidFill>
                  <a:schemeClr val="accent3"/>
                </a:solidFill>
              </a:rPr>
              <a:t>وإيداع المبادرات على المنصة</a:t>
            </a:r>
          </a:p>
          <a:p>
            <a:pPr algn="ctr"/>
            <a:r>
              <a:rPr lang="ar-OM" sz="2400" dirty="0">
                <a:solidFill>
                  <a:schemeClr val="accent3"/>
                </a:solidFill>
              </a:rPr>
              <a:t>الرقمية</a:t>
            </a:r>
            <a:endParaRPr lang="ar" sz="3200" dirty="0">
              <a:solidFill>
                <a:schemeClr val="accent3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83BB667-3DAA-8AA2-01F9-9E5F04943F83}"/>
              </a:ext>
            </a:extLst>
          </p:cNvPr>
          <p:cNvSpPr txBox="1"/>
          <p:nvPr/>
        </p:nvSpPr>
        <p:spPr>
          <a:xfrm>
            <a:off x="4218870" y="1943100"/>
            <a:ext cx="53061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OM" sz="2400" b="1" dirty="0"/>
              <a:t>الاختيار المبدئي من قبل فريق مشروع</a:t>
            </a:r>
            <a:endParaRPr lang="fr-FR" sz="2400" b="1" dirty="0"/>
          </a:p>
          <a:p>
            <a:pPr algn="ctr" rtl="1"/>
            <a:r>
              <a:rPr lang="ar-OM" sz="2400" dirty="0">
                <a:solidFill>
                  <a:schemeClr val="accent3"/>
                </a:solidFill>
              </a:rPr>
              <a:t>بذور المواطنة (</a:t>
            </a:r>
            <a:r>
              <a:rPr lang="fr-FR" sz="2400" dirty="0">
                <a:solidFill>
                  <a:schemeClr val="accent3"/>
                </a:solidFill>
              </a:rPr>
              <a:t>(GDC</a:t>
            </a:r>
          </a:p>
          <a:p>
            <a:pPr algn="ctr" rtl="1"/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ar-OM" sz="2400" dirty="0">
                <a:solidFill>
                  <a:schemeClr val="accent3"/>
                </a:solidFill>
              </a:rPr>
              <a:t>بناءً على معايير الأهلية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EA14C98C-2930-A7FE-12AA-4B2E8E6BBFB7}"/>
                  </a:ext>
                </a:extLst>
              </p14:cNvPr>
              <p14:cNvContentPartPr/>
              <p14:nvPr/>
            </p14:nvContentPartPr>
            <p14:xfrm rot="9295226">
              <a:off x="9504185" y="2466675"/>
              <a:ext cx="1060617" cy="5189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EA14C98C-2930-A7FE-12AA-4B2E8E6BB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9295226">
                <a:off x="9491589" y="2454079"/>
                <a:ext cx="1085810" cy="544131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261A7326-5755-F440-C6A4-51EEEB801C98}"/>
              </a:ext>
            </a:extLst>
          </p:cNvPr>
          <p:cNvSpPr txBox="1"/>
          <p:nvPr/>
        </p:nvSpPr>
        <p:spPr>
          <a:xfrm>
            <a:off x="2133600" y="4229100"/>
            <a:ext cx="39521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في حال تم اختيارك ضمن القائمة </a:t>
            </a:r>
            <a:r>
              <a:rPr lang="ar-OM" sz="2400" b="1" dirty="0"/>
              <a:t>المسبقة</a:t>
            </a:r>
            <a:r>
              <a:rPr lang="ar" sz="2400" b="1" dirty="0">
                <a:latin typeface="Avenir Book" panose="02000503020000020003" pitchFamily="2" charset="0"/>
              </a:rPr>
              <a:t>: </a:t>
            </a:r>
            <a:br>
              <a:rPr lang="fr-FR" sz="2400" b="1" dirty="0">
                <a:latin typeface="Avenir Book" panose="02000503020000020003" pitchFamily="2" charset="0"/>
              </a:rPr>
            </a:b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ستتلقى تدريباً على تطوير المشاريع وتقديم وثيقة مشروع أكثر تفصيلاً 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7E87A4F1-DFB3-CB49-66A5-9B231D9594FE}"/>
                  </a:ext>
                </a:extLst>
              </p14:cNvPr>
              <p14:cNvContentPartPr/>
              <p14:nvPr/>
            </p14:nvContentPartPr>
            <p14:xfrm rot="9990735" flipV="1">
              <a:off x="3267485" y="3510034"/>
              <a:ext cx="1084295" cy="530525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7E87A4F1-DFB3-CB49-66A5-9B231D9594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9990735" flipV="1">
                <a:off x="3254889" y="3497454"/>
                <a:ext cx="1109486" cy="555685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ZoneTexte 34">
            <a:extLst>
              <a:ext uri="{FF2B5EF4-FFF2-40B4-BE49-F238E27FC236}">
                <a16:creationId xmlns:a16="http://schemas.microsoft.com/office/drawing/2014/main" id="{B4F6EDA8-446B-9EC1-E831-E46E499BFDD5}"/>
              </a:ext>
            </a:extLst>
          </p:cNvPr>
          <p:cNvSpPr txBox="1"/>
          <p:nvPr/>
        </p:nvSpPr>
        <p:spPr>
          <a:xfrm>
            <a:off x="2190350" y="7936435"/>
            <a:ext cx="43768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" sz="2400" b="1" dirty="0">
                <a:latin typeface="Avenir Book" panose="02000503020000020003" pitchFamily="2" charset="0"/>
              </a:rPr>
              <a:t>الاختيار النهائي </a:t>
            </a:r>
            <a:br>
              <a:rPr lang="fr-FR" sz="2400" b="1" dirty="0">
                <a:latin typeface="Avenir Book" panose="02000503020000020003" pitchFamily="2" charset="0"/>
              </a:rPr>
            </a:br>
            <a:r>
              <a:rPr lang="ar-OM" sz="2400" dirty="0">
                <a:solidFill>
                  <a:schemeClr val="accent3"/>
                </a:solidFill>
              </a:rPr>
              <a:t>من طرف لجنة منح التمويل ، يتم إجراء عملية تعزيز على أساس النسخة المعزَّزة من المشروع</a:t>
            </a:r>
            <a:endParaRPr lang="ar" sz="3200" dirty="0">
              <a:solidFill>
                <a:schemeClr val="accent3"/>
              </a:solidFill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190AF7D5-7049-2999-DAC4-44C75885AD17}"/>
                  </a:ext>
                </a:extLst>
              </p14:cNvPr>
              <p14:cNvContentPartPr/>
              <p14:nvPr/>
            </p14:nvContentPartPr>
            <p14:xfrm rot="20664759" flipV="1">
              <a:off x="11383047" y="6586244"/>
              <a:ext cx="1060617" cy="389891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190AF7D5-7049-2999-DAC4-44C75885AD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664759" flipV="1">
                <a:off x="11370451" y="6573655"/>
                <a:ext cx="1085810" cy="415068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A59F03AF-AC1B-625B-8664-C40C6C89B0F4}"/>
              </a:ext>
            </a:extLst>
          </p:cNvPr>
          <p:cNvSpPr txBox="1"/>
          <p:nvPr/>
        </p:nvSpPr>
        <p:spPr>
          <a:xfrm>
            <a:off x="8382000" y="8016776"/>
            <a:ext cx="478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رفع الشروط المسبقة: </a:t>
            </a:r>
            <a:br>
              <a:rPr lang="fr-FR" sz="2400" dirty="0">
                <a:solidFill>
                  <a:schemeClr val="accent2"/>
                </a:solidFill>
                <a:latin typeface="Avenir Book" panose="02000503020000020003" pitchFamily="2" charset="0"/>
              </a:rPr>
            </a:b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مراجعة المقترحات بناءً على توجيهات </a:t>
            </a:r>
            <a:r>
              <a:rPr lang="ar-OM" sz="2400" dirty="0">
                <a:solidFill>
                  <a:schemeClr val="accent3"/>
                </a:solidFill>
              </a:rPr>
              <a:t>لجنة منح التمويل</a:t>
            </a: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 والتحقق النهائي من قبل المنظمة غير الحكومية الضامنة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A6D2BBA5-9E03-19F3-304A-55E38E880382}"/>
                  </a:ext>
                </a:extLst>
              </p14:cNvPr>
              <p14:cNvContentPartPr/>
              <p14:nvPr/>
            </p14:nvContentPartPr>
            <p14:xfrm rot="19999885">
              <a:off x="7108595" y="8459795"/>
              <a:ext cx="1060617" cy="467853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A6D2BBA5-9E03-19F3-304A-55E38E8803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19999885">
                <a:off x="7095999" y="8447199"/>
                <a:ext cx="1085810" cy="493045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2C0B2E1-CDC1-E97B-9E76-1A345D9B46B0}"/>
              </a:ext>
            </a:extLst>
          </p:cNvPr>
          <p:cNvSpPr/>
          <p:nvPr/>
        </p:nvSpPr>
        <p:spPr>
          <a:xfrm>
            <a:off x="1614994" y="2191617"/>
            <a:ext cx="467124" cy="97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9D1EB78-8E3A-A5AA-9370-E937D02DF942}"/>
              </a:ext>
            </a:extLst>
          </p:cNvPr>
          <p:cNvSpPr txBox="1"/>
          <p:nvPr/>
        </p:nvSpPr>
        <p:spPr>
          <a:xfrm>
            <a:off x="15087600" y="1333500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3698779-D57D-F19E-2B43-2BF8EF4CD2FA}"/>
              </a:ext>
            </a:extLst>
          </p:cNvPr>
          <p:cNvSpPr txBox="1"/>
          <p:nvPr/>
        </p:nvSpPr>
        <p:spPr>
          <a:xfrm rot="21085889">
            <a:off x="4203909" y="1279691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705D1E1-F086-054A-E482-6B80AAB42D14}"/>
              </a:ext>
            </a:extLst>
          </p:cNvPr>
          <p:cNvSpPr txBox="1"/>
          <p:nvPr/>
        </p:nvSpPr>
        <p:spPr>
          <a:xfrm rot="245843">
            <a:off x="1643874" y="3874590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9480A4-3943-A214-6DBF-0CC83208480F}"/>
              </a:ext>
            </a:extLst>
          </p:cNvPr>
          <p:cNvSpPr txBox="1"/>
          <p:nvPr/>
        </p:nvSpPr>
        <p:spPr>
          <a:xfrm rot="21017036">
            <a:off x="5510564" y="6952667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5CCD538-7304-419C-EA5F-74CCEE3CF973}"/>
              </a:ext>
            </a:extLst>
          </p:cNvPr>
          <p:cNvSpPr txBox="1"/>
          <p:nvPr/>
        </p:nvSpPr>
        <p:spPr>
          <a:xfrm rot="21053843">
            <a:off x="9771769" y="6823499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0954CAC-5A2E-D498-16A0-1F7A2A727353}"/>
              </a:ext>
            </a:extLst>
          </p:cNvPr>
          <p:cNvSpPr txBox="1"/>
          <p:nvPr/>
        </p:nvSpPr>
        <p:spPr>
          <a:xfrm>
            <a:off x="1876696" y="469066"/>
            <a:ext cx="1580170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spc="24" dirty="0">
                <a:solidFill>
                  <a:schemeClr val="accent2"/>
                </a:solidFill>
                <a:latin typeface="Avenir Bold"/>
              </a:rPr>
              <a:t>كيف يتم تخصيص أموال التعزيز؟</a:t>
            </a:r>
            <a:endParaRPr lang="ar" sz="4800" spc="24" dirty="0">
              <a:solidFill>
                <a:schemeClr val="accent2"/>
              </a:solidFill>
              <a:latin typeface="Avenir Bold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E8D624-8854-6803-F7DD-7F6BFE058901}"/>
              </a:ext>
            </a:extLst>
          </p:cNvPr>
          <p:cNvSpPr txBox="1"/>
          <p:nvPr/>
        </p:nvSpPr>
        <p:spPr>
          <a:xfrm>
            <a:off x="13741737" y="5063482"/>
            <a:ext cx="4165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التدريب على إعداد التقارير</a:t>
            </a:r>
            <a:endParaRPr lang="ar-DZ" sz="2400" b="1" dirty="0">
              <a:latin typeface="Avenir Book" panose="02000503020000020003" pitchFamily="2" charset="0"/>
            </a:endParaRPr>
          </a:p>
          <a:p>
            <a:pPr lvl="0" algn="ctr"/>
            <a:r>
              <a:rPr lang="ar" sz="2400" b="1" dirty="0">
                <a:latin typeface="Avenir Book" panose="02000503020000020003" pitchFamily="2" charset="0"/>
              </a:rPr>
              <a:t> </a:t>
            </a:r>
            <a:r>
              <a:rPr lang="ar" sz="2400" dirty="0">
                <a:solidFill>
                  <a:schemeClr val="accent3"/>
                </a:solidFill>
                <a:latin typeface="Avenir Book" panose="02000503020000020003" pitchFamily="2" charset="0"/>
              </a:rPr>
              <a:t>الاتفاق ودفع القسط الأول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3CD83A-E7C7-DC53-0B5A-4A233803BD63}"/>
              </a:ext>
            </a:extLst>
          </p:cNvPr>
          <p:cNvSpPr txBox="1"/>
          <p:nvPr/>
        </p:nvSpPr>
        <p:spPr>
          <a:xfrm rot="21053843">
            <a:off x="17544169" y="3927899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75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D2E0885-73CA-3F31-EAE2-410583724606}"/>
                  </a:ext>
                </a:extLst>
              </p14:cNvPr>
              <p14:cNvContentPartPr/>
              <p14:nvPr/>
            </p14:nvContentPartPr>
            <p14:xfrm rot="2669609">
              <a:off x="5785464" y="6513515"/>
              <a:ext cx="1060617" cy="467853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D2E0885-73CA-3F31-EAE2-4105837246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2669609">
                <a:off x="5772868" y="6500919"/>
                <a:ext cx="1085810" cy="493045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ABD15AE3-7D7C-F17D-6CE6-194B65583D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-5155270" y="4502125"/>
            <a:ext cx="11268288" cy="12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3342575-2676-529D-BD2C-42B7392E5B48}"/>
              </a:ext>
            </a:extLst>
          </p:cNvPr>
          <p:cNvSpPr/>
          <p:nvPr/>
        </p:nvSpPr>
        <p:spPr>
          <a:xfrm>
            <a:off x="244672" y="266700"/>
            <a:ext cx="17890928" cy="9753600"/>
          </a:xfrm>
          <a:custGeom>
            <a:avLst/>
            <a:gdLst>
              <a:gd name="connsiteX0" fmla="*/ 0 w 17890928"/>
              <a:gd name="connsiteY0" fmla="*/ 0 h 9753600"/>
              <a:gd name="connsiteX1" fmla="*/ 509203 w 17890928"/>
              <a:gd name="connsiteY1" fmla="*/ 0 h 9753600"/>
              <a:gd name="connsiteX2" fmla="*/ 1018407 w 17890928"/>
              <a:gd name="connsiteY2" fmla="*/ 0 h 9753600"/>
              <a:gd name="connsiteX3" fmla="*/ 1348701 w 17890928"/>
              <a:gd name="connsiteY3" fmla="*/ 0 h 9753600"/>
              <a:gd name="connsiteX4" fmla="*/ 1857904 w 17890928"/>
              <a:gd name="connsiteY4" fmla="*/ 0 h 9753600"/>
              <a:gd name="connsiteX5" fmla="*/ 2724926 w 17890928"/>
              <a:gd name="connsiteY5" fmla="*/ 0 h 9753600"/>
              <a:gd name="connsiteX6" fmla="*/ 3055220 w 17890928"/>
              <a:gd name="connsiteY6" fmla="*/ 0 h 9753600"/>
              <a:gd name="connsiteX7" fmla="*/ 3206605 w 17890928"/>
              <a:gd name="connsiteY7" fmla="*/ 0 h 9753600"/>
              <a:gd name="connsiteX8" fmla="*/ 4252536 w 17890928"/>
              <a:gd name="connsiteY8" fmla="*/ 0 h 9753600"/>
              <a:gd name="connsiteX9" fmla="*/ 4403921 w 17890928"/>
              <a:gd name="connsiteY9" fmla="*/ 0 h 9753600"/>
              <a:gd name="connsiteX10" fmla="*/ 5092033 w 17890928"/>
              <a:gd name="connsiteY10" fmla="*/ 0 h 9753600"/>
              <a:gd name="connsiteX11" fmla="*/ 5243418 w 17890928"/>
              <a:gd name="connsiteY11" fmla="*/ 0 h 9753600"/>
              <a:gd name="connsiteX12" fmla="*/ 6110440 w 17890928"/>
              <a:gd name="connsiteY12" fmla="*/ 0 h 9753600"/>
              <a:gd name="connsiteX13" fmla="*/ 6798553 w 17890928"/>
              <a:gd name="connsiteY13" fmla="*/ 0 h 9753600"/>
              <a:gd name="connsiteX14" fmla="*/ 7665575 w 17890928"/>
              <a:gd name="connsiteY14" fmla="*/ 0 h 9753600"/>
              <a:gd name="connsiteX15" fmla="*/ 8353687 w 17890928"/>
              <a:gd name="connsiteY15" fmla="*/ 0 h 9753600"/>
              <a:gd name="connsiteX16" fmla="*/ 9220709 w 17890928"/>
              <a:gd name="connsiteY16" fmla="*/ 0 h 9753600"/>
              <a:gd name="connsiteX17" fmla="*/ 10087731 w 17890928"/>
              <a:gd name="connsiteY17" fmla="*/ 0 h 9753600"/>
              <a:gd name="connsiteX18" fmla="*/ 11133662 w 17890928"/>
              <a:gd name="connsiteY18" fmla="*/ 0 h 9753600"/>
              <a:gd name="connsiteX19" fmla="*/ 11285047 w 17890928"/>
              <a:gd name="connsiteY19" fmla="*/ 0 h 9753600"/>
              <a:gd name="connsiteX20" fmla="*/ 11436432 w 17890928"/>
              <a:gd name="connsiteY20" fmla="*/ 0 h 9753600"/>
              <a:gd name="connsiteX21" fmla="*/ 12482363 w 17890928"/>
              <a:gd name="connsiteY21" fmla="*/ 0 h 9753600"/>
              <a:gd name="connsiteX22" fmla="*/ 12991566 w 17890928"/>
              <a:gd name="connsiteY22" fmla="*/ 0 h 9753600"/>
              <a:gd name="connsiteX23" fmla="*/ 14037497 w 17890928"/>
              <a:gd name="connsiteY23" fmla="*/ 0 h 9753600"/>
              <a:gd name="connsiteX24" fmla="*/ 14546701 w 17890928"/>
              <a:gd name="connsiteY24" fmla="*/ 0 h 9753600"/>
              <a:gd name="connsiteX25" fmla="*/ 15413723 w 17890928"/>
              <a:gd name="connsiteY25" fmla="*/ 0 h 9753600"/>
              <a:gd name="connsiteX26" fmla="*/ 15744017 w 17890928"/>
              <a:gd name="connsiteY26" fmla="*/ 0 h 9753600"/>
              <a:gd name="connsiteX27" fmla="*/ 16432129 w 17890928"/>
              <a:gd name="connsiteY27" fmla="*/ 0 h 9753600"/>
              <a:gd name="connsiteX28" fmla="*/ 17120242 w 17890928"/>
              <a:gd name="connsiteY28" fmla="*/ 0 h 9753600"/>
              <a:gd name="connsiteX29" fmla="*/ 17890928 w 17890928"/>
              <a:gd name="connsiteY29" fmla="*/ 0 h 9753600"/>
              <a:gd name="connsiteX30" fmla="*/ 17890928 w 17890928"/>
              <a:gd name="connsiteY30" fmla="*/ 599150 h 9753600"/>
              <a:gd name="connsiteX31" fmla="*/ 17890928 w 17890928"/>
              <a:gd name="connsiteY31" fmla="*/ 1003227 h 9753600"/>
              <a:gd name="connsiteX32" fmla="*/ 17890928 w 17890928"/>
              <a:gd name="connsiteY32" fmla="*/ 1894985 h 9753600"/>
              <a:gd name="connsiteX33" fmla="*/ 17890928 w 17890928"/>
              <a:gd name="connsiteY33" fmla="*/ 2591671 h 9753600"/>
              <a:gd name="connsiteX34" fmla="*/ 17890928 w 17890928"/>
              <a:gd name="connsiteY34" fmla="*/ 3288357 h 9753600"/>
              <a:gd name="connsiteX35" fmla="*/ 17890928 w 17890928"/>
              <a:gd name="connsiteY35" fmla="*/ 3789970 h 9753600"/>
              <a:gd name="connsiteX36" fmla="*/ 17890928 w 17890928"/>
              <a:gd name="connsiteY36" fmla="*/ 4681728 h 9753600"/>
              <a:gd name="connsiteX37" fmla="*/ 17890928 w 17890928"/>
              <a:gd name="connsiteY37" fmla="*/ 5183342 h 9753600"/>
              <a:gd name="connsiteX38" fmla="*/ 17890928 w 17890928"/>
              <a:gd name="connsiteY38" fmla="*/ 6075099 h 9753600"/>
              <a:gd name="connsiteX39" fmla="*/ 17890928 w 17890928"/>
              <a:gd name="connsiteY39" fmla="*/ 6479177 h 9753600"/>
              <a:gd name="connsiteX40" fmla="*/ 17890928 w 17890928"/>
              <a:gd name="connsiteY40" fmla="*/ 7273399 h 9753600"/>
              <a:gd name="connsiteX41" fmla="*/ 17890928 w 17890928"/>
              <a:gd name="connsiteY41" fmla="*/ 8165157 h 9753600"/>
              <a:gd name="connsiteX42" fmla="*/ 17890928 w 17890928"/>
              <a:gd name="connsiteY42" fmla="*/ 8959378 h 9753600"/>
              <a:gd name="connsiteX43" fmla="*/ 17890928 w 17890928"/>
              <a:gd name="connsiteY43" fmla="*/ 9753600 h 9753600"/>
              <a:gd name="connsiteX44" fmla="*/ 17202815 w 17890928"/>
              <a:gd name="connsiteY44" fmla="*/ 9753600 h 9753600"/>
              <a:gd name="connsiteX45" fmla="*/ 16693612 w 17890928"/>
              <a:gd name="connsiteY45" fmla="*/ 9753600 h 9753600"/>
              <a:gd name="connsiteX46" fmla="*/ 15647681 w 17890928"/>
              <a:gd name="connsiteY46" fmla="*/ 9753600 h 9753600"/>
              <a:gd name="connsiteX47" fmla="*/ 14959568 w 17890928"/>
              <a:gd name="connsiteY47" fmla="*/ 9753600 h 9753600"/>
              <a:gd name="connsiteX48" fmla="*/ 14629274 w 17890928"/>
              <a:gd name="connsiteY48" fmla="*/ 9753600 h 9753600"/>
              <a:gd name="connsiteX49" fmla="*/ 13583343 w 17890928"/>
              <a:gd name="connsiteY49" fmla="*/ 9753600 h 9753600"/>
              <a:gd name="connsiteX50" fmla="*/ 13253049 w 17890928"/>
              <a:gd name="connsiteY50" fmla="*/ 9753600 h 9753600"/>
              <a:gd name="connsiteX51" fmla="*/ 12922755 w 17890928"/>
              <a:gd name="connsiteY51" fmla="*/ 9753600 h 9753600"/>
              <a:gd name="connsiteX52" fmla="*/ 12234642 w 17890928"/>
              <a:gd name="connsiteY52" fmla="*/ 9753600 h 9753600"/>
              <a:gd name="connsiteX53" fmla="*/ 11367620 w 17890928"/>
              <a:gd name="connsiteY53" fmla="*/ 9753600 h 9753600"/>
              <a:gd name="connsiteX54" fmla="*/ 10321689 w 17890928"/>
              <a:gd name="connsiteY54" fmla="*/ 9753600 h 9753600"/>
              <a:gd name="connsiteX55" fmla="*/ 9991395 w 17890928"/>
              <a:gd name="connsiteY55" fmla="*/ 9753600 h 9753600"/>
              <a:gd name="connsiteX56" fmla="*/ 9840010 w 17890928"/>
              <a:gd name="connsiteY56" fmla="*/ 9753600 h 9753600"/>
              <a:gd name="connsiteX57" fmla="*/ 8794079 w 17890928"/>
              <a:gd name="connsiteY57" fmla="*/ 9753600 h 9753600"/>
              <a:gd name="connsiteX58" fmla="*/ 8463785 w 17890928"/>
              <a:gd name="connsiteY58" fmla="*/ 9753600 h 9753600"/>
              <a:gd name="connsiteX59" fmla="*/ 8312400 w 17890928"/>
              <a:gd name="connsiteY59" fmla="*/ 9753600 h 9753600"/>
              <a:gd name="connsiteX60" fmla="*/ 7445378 w 17890928"/>
              <a:gd name="connsiteY60" fmla="*/ 9753600 h 9753600"/>
              <a:gd name="connsiteX61" fmla="*/ 7293994 w 17890928"/>
              <a:gd name="connsiteY61" fmla="*/ 9753600 h 9753600"/>
              <a:gd name="connsiteX62" fmla="*/ 6248063 w 17890928"/>
              <a:gd name="connsiteY62" fmla="*/ 9753600 h 9753600"/>
              <a:gd name="connsiteX63" fmla="*/ 5559950 w 17890928"/>
              <a:gd name="connsiteY63" fmla="*/ 9753600 h 9753600"/>
              <a:gd name="connsiteX64" fmla="*/ 5050747 w 17890928"/>
              <a:gd name="connsiteY64" fmla="*/ 9753600 h 9753600"/>
              <a:gd name="connsiteX65" fmla="*/ 4899362 w 17890928"/>
              <a:gd name="connsiteY65" fmla="*/ 9753600 h 9753600"/>
              <a:gd name="connsiteX66" fmla="*/ 4747977 w 17890928"/>
              <a:gd name="connsiteY66" fmla="*/ 9753600 h 9753600"/>
              <a:gd name="connsiteX67" fmla="*/ 4059864 w 17890928"/>
              <a:gd name="connsiteY67" fmla="*/ 9753600 h 9753600"/>
              <a:gd name="connsiteX68" fmla="*/ 3192843 w 17890928"/>
              <a:gd name="connsiteY68" fmla="*/ 9753600 h 9753600"/>
              <a:gd name="connsiteX69" fmla="*/ 2504730 w 17890928"/>
              <a:gd name="connsiteY69" fmla="*/ 9753600 h 9753600"/>
              <a:gd name="connsiteX70" fmla="*/ 1637708 w 17890928"/>
              <a:gd name="connsiteY70" fmla="*/ 9753600 h 9753600"/>
              <a:gd name="connsiteX71" fmla="*/ 770686 w 17890928"/>
              <a:gd name="connsiteY71" fmla="*/ 9753600 h 9753600"/>
              <a:gd name="connsiteX72" fmla="*/ 0 w 17890928"/>
              <a:gd name="connsiteY72" fmla="*/ 9753600 h 9753600"/>
              <a:gd name="connsiteX73" fmla="*/ 0 w 17890928"/>
              <a:gd name="connsiteY73" fmla="*/ 9154450 h 9753600"/>
              <a:gd name="connsiteX74" fmla="*/ 0 w 17890928"/>
              <a:gd name="connsiteY74" fmla="*/ 8360229 h 9753600"/>
              <a:gd name="connsiteX75" fmla="*/ 0 w 17890928"/>
              <a:gd name="connsiteY75" fmla="*/ 7858615 h 9753600"/>
              <a:gd name="connsiteX76" fmla="*/ 0 w 17890928"/>
              <a:gd name="connsiteY76" fmla="*/ 7161929 h 9753600"/>
              <a:gd name="connsiteX77" fmla="*/ 0 w 17890928"/>
              <a:gd name="connsiteY77" fmla="*/ 6660315 h 9753600"/>
              <a:gd name="connsiteX78" fmla="*/ 0 w 17890928"/>
              <a:gd name="connsiteY78" fmla="*/ 5768558 h 9753600"/>
              <a:gd name="connsiteX79" fmla="*/ 0 w 17890928"/>
              <a:gd name="connsiteY79" fmla="*/ 4974336 h 9753600"/>
              <a:gd name="connsiteX80" fmla="*/ 0 w 17890928"/>
              <a:gd name="connsiteY80" fmla="*/ 4277650 h 9753600"/>
              <a:gd name="connsiteX81" fmla="*/ 0 w 17890928"/>
              <a:gd name="connsiteY81" fmla="*/ 3776037 h 9753600"/>
              <a:gd name="connsiteX82" fmla="*/ 0 w 17890928"/>
              <a:gd name="connsiteY82" fmla="*/ 3371959 h 9753600"/>
              <a:gd name="connsiteX83" fmla="*/ 0 w 17890928"/>
              <a:gd name="connsiteY83" fmla="*/ 2577737 h 9753600"/>
              <a:gd name="connsiteX84" fmla="*/ 0 w 17890928"/>
              <a:gd name="connsiteY84" fmla="*/ 1685979 h 9753600"/>
              <a:gd name="connsiteX85" fmla="*/ 0 w 17890928"/>
              <a:gd name="connsiteY85" fmla="*/ 794222 h 9753600"/>
              <a:gd name="connsiteX86" fmla="*/ 0 w 17890928"/>
              <a:gd name="connsiteY86" fmla="*/ 0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890928" h="9753600" fill="none" extrusionOk="0">
                <a:moveTo>
                  <a:pt x="0" y="0"/>
                </a:moveTo>
                <a:cubicBezTo>
                  <a:pt x="102603" y="-24431"/>
                  <a:pt x="329544" y="-1301"/>
                  <a:pt x="509203" y="0"/>
                </a:cubicBezTo>
                <a:cubicBezTo>
                  <a:pt x="688862" y="1301"/>
                  <a:pt x="798527" y="22944"/>
                  <a:pt x="1018407" y="0"/>
                </a:cubicBezTo>
                <a:cubicBezTo>
                  <a:pt x="1238287" y="-22944"/>
                  <a:pt x="1206704" y="-15854"/>
                  <a:pt x="1348701" y="0"/>
                </a:cubicBezTo>
                <a:cubicBezTo>
                  <a:pt x="1490698" y="15854"/>
                  <a:pt x="1728146" y="8308"/>
                  <a:pt x="1857904" y="0"/>
                </a:cubicBezTo>
                <a:cubicBezTo>
                  <a:pt x="1987662" y="-8308"/>
                  <a:pt x="2376397" y="33155"/>
                  <a:pt x="2724926" y="0"/>
                </a:cubicBezTo>
                <a:cubicBezTo>
                  <a:pt x="3073455" y="-33155"/>
                  <a:pt x="2983493" y="-12023"/>
                  <a:pt x="3055220" y="0"/>
                </a:cubicBezTo>
                <a:cubicBezTo>
                  <a:pt x="3126947" y="12023"/>
                  <a:pt x="3139898" y="-6162"/>
                  <a:pt x="3206605" y="0"/>
                </a:cubicBezTo>
                <a:cubicBezTo>
                  <a:pt x="3273313" y="6162"/>
                  <a:pt x="4017070" y="3423"/>
                  <a:pt x="4252536" y="0"/>
                </a:cubicBezTo>
                <a:cubicBezTo>
                  <a:pt x="4488002" y="-3423"/>
                  <a:pt x="4370501" y="4003"/>
                  <a:pt x="4403921" y="0"/>
                </a:cubicBezTo>
                <a:cubicBezTo>
                  <a:pt x="4437341" y="-4003"/>
                  <a:pt x="4868324" y="-5153"/>
                  <a:pt x="5092033" y="0"/>
                </a:cubicBezTo>
                <a:cubicBezTo>
                  <a:pt x="5315742" y="5153"/>
                  <a:pt x="5194248" y="-6539"/>
                  <a:pt x="5243418" y="0"/>
                </a:cubicBezTo>
                <a:cubicBezTo>
                  <a:pt x="5292588" y="6539"/>
                  <a:pt x="5744479" y="-19549"/>
                  <a:pt x="6110440" y="0"/>
                </a:cubicBezTo>
                <a:cubicBezTo>
                  <a:pt x="6476401" y="19549"/>
                  <a:pt x="6544745" y="-16151"/>
                  <a:pt x="6798553" y="0"/>
                </a:cubicBezTo>
                <a:cubicBezTo>
                  <a:pt x="7052361" y="16151"/>
                  <a:pt x="7421352" y="34325"/>
                  <a:pt x="7665575" y="0"/>
                </a:cubicBezTo>
                <a:cubicBezTo>
                  <a:pt x="7909798" y="-34325"/>
                  <a:pt x="8121766" y="14319"/>
                  <a:pt x="8353687" y="0"/>
                </a:cubicBezTo>
                <a:cubicBezTo>
                  <a:pt x="8585608" y="-14319"/>
                  <a:pt x="8979077" y="16282"/>
                  <a:pt x="9220709" y="0"/>
                </a:cubicBezTo>
                <a:cubicBezTo>
                  <a:pt x="9462341" y="-16282"/>
                  <a:pt x="9839166" y="-21498"/>
                  <a:pt x="10087731" y="0"/>
                </a:cubicBezTo>
                <a:cubicBezTo>
                  <a:pt x="10336296" y="21498"/>
                  <a:pt x="10705167" y="-51092"/>
                  <a:pt x="11133662" y="0"/>
                </a:cubicBezTo>
                <a:cubicBezTo>
                  <a:pt x="11562157" y="51092"/>
                  <a:pt x="11215277" y="-5034"/>
                  <a:pt x="11285047" y="0"/>
                </a:cubicBezTo>
                <a:cubicBezTo>
                  <a:pt x="11354818" y="5034"/>
                  <a:pt x="11362856" y="6749"/>
                  <a:pt x="11436432" y="0"/>
                </a:cubicBezTo>
                <a:cubicBezTo>
                  <a:pt x="11510009" y="-6749"/>
                  <a:pt x="12237432" y="8305"/>
                  <a:pt x="12482363" y="0"/>
                </a:cubicBezTo>
                <a:cubicBezTo>
                  <a:pt x="12727294" y="-8305"/>
                  <a:pt x="12744768" y="6969"/>
                  <a:pt x="12991566" y="0"/>
                </a:cubicBezTo>
                <a:cubicBezTo>
                  <a:pt x="13238364" y="-6969"/>
                  <a:pt x="13680158" y="-33648"/>
                  <a:pt x="14037497" y="0"/>
                </a:cubicBezTo>
                <a:cubicBezTo>
                  <a:pt x="14394836" y="33648"/>
                  <a:pt x="14372300" y="20924"/>
                  <a:pt x="14546701" y="0"/>
                </a:cubicBezTo>
                <a:cubicBezTo>
                  <a:pt x="14721102" y="-20924"/>
                  <a:pt x="15181873" y="-23994"/>
                  <a:pt x="15413723" y="0"/>
                </a:cubicBezTo>
                <a:cubicBezTo>
                  <a:pt x="15645573" y="23994"/>
                  <a:pt x="15616637" y="-7949"/>
                  <a:pt x="15744017" y="0"/>
                </a:cubicBezTo>
                <a:cubicBezTo>
                  <a:pt x="15871397" y="7949"/>
                  <a:pt x="16224745" y="16304"/>
                  <a:pt x="16432129" y="0"/>
                </a:cubicBezTo>
                <a:cubicBezTo>
                  <a:pt x="16639513" y="-16304"/>
                  <a:pt x="16804170" y="7406"/>
                  <a:pt x="17120242" y="0"/>
                </a:cubicBezTo>
                <a:cubicBezTo>
                  <a:pt x="17436314" y="-7406"/>
                  <a:pt x="17653984" y="21897"/>
                  <a:pt x="17890928" y="0"/>
                </a:cubicBezTo>
                <a:cubicBezTo>
                  <a:pt x="17881544" y="277040"/>
                  <a:pt x="17869841" y="422051"/>
                  <a:pt x="17890928" y="599150"/>
                </a:cubicBezTo>
                <a:cubicBezTo>
                  <a:pt x="17912016" y="776249"/>
                  <a:pt x="17907432" y="876547"/>
                  <a:pt x="17890928" y="1003227"/>
                </a:cubicBezTo>
                <a:cubicBezTo>
                  <a:pt x="17874424" y="1129907"/>
                  <a:pt x="17862172" y="1675950"/>
                  <a:pt x="17890928" y="1894985"/>
                </a:cubicBezTo>
                <a:cubicBezTo>
                  <a:pt x="17919684" y="2114020"/>
                  <a:pt x="17893684" y="2395111"/>
                  <a:pt x="17890928" y="2591671"/>
                </a:cubicBezTo>
                <a:cubicBezTo>
                  <a:pt x="17888172" y="2788231"/>
                  <a:pt x="17902623" y="3085853"/>
                  <a:pt x="17890928" y="3288357"/>
                </a:cubicBezTo>
                <a:cubicBezTo>
                  <a:pt x="17879233" y="3490861"/>
                  <a:pt x="17885744" y="3663508"/>
                  <a:pt x="17890928" y="3789970"/>
                </a:cubicBezTo>
                <a:cubicBezTo>
                  <a:pt x="17896112" y="3916432"/>
                  <a:pt x="17901349" y="4257619"/>
                  <a:pt x="17890928" y="4681728"/>
                </a:cubicBezTo>
                <a:cubicBezTo>
                  <a:pt x="17880507" y="5105837"/>
                  <a:pt x="17892775" y="5082469"/>
                  <a:pt x="17890928" y="5183342"/>
                </a:cubicBezTo>
                <a:cubicBezTo>
                  <a:pt x="17889081" y="5284215"/>
                  <a:pt x="17863394" y="5849204"/>
                  <a:pt x="17890928" y="6075099"/>
                </a:cubicBezTo>
                <a:cubicBezTo>
                  <a:pt x="17918462" y="6300994"/>
                  <a:pt x="17900280" y="6327971"/>
                  <a:pt x="17890928" y="6479177"/>
                </a:cubicBezTo>
                <a:cubicBezTo>
                  <a:pt x="17881576" y="6630383"/>
                  <a:pt x="17892185" y="6877256"/>
                  <a:pt x="17890928" y="7273399"/>
                </a:cubicBezTo>
                <a:cubicBezTo>
                  <a:pt x="17889671" y="7669542"/>
                  <a:pt x="17933864" y="7726949"/>
                  <a:pt x="17890928" y="8165157"/>
                </a:cubicBezTo>
                <a:cubicBezTo>
                  <a:pt x="17847992" y="8603365"/>
                  <a:pt x="17894178" y="8624648"/>
                  <a:pt x="17890928" y="8959378"/>
                </a:cubicBezTo>
                <a:cubicBezTo>
                  <a:pt x="17887678" y="9294108"/>
                  <a:pt x="17928862" y="9374578"/>
                  <a:pt x="17890928" y="9753600"/>
                </a:cubicBezTo>
                <a:cubicBezTo>
                  <a:pt x="17568039" y="9784533"/>
                  <a:pt x="17398268" y="9762515"/>
                  <a:pt x="17202815" y="9753600"/>
                </a:cubicBezTo>
                <a:cubicBezTo>
                  <a:pt x="17007362" y="9744685"/>
                  <a:pt x="16857375" y="9747138"/>
                  <a:pt x="16693612" y="9753600"/>
                </a:cubicBezTo>
                <a:cubicBezTo>
                  <a:pt x="16529849" y="9760062"/>
                  <a:pt x="15884902" y="9781180"/>
                  <a:pt x="15647681" y="9753600"/>
                </a:cubicBezTo>
                <a:cubicBezTo>
                  <a:pt x="15410460" y="9726020"/>
                  <a:pt x="15176063" y="9768972"/>
                  <a:pt x="14959568" y="9753600"/>
                </a:cubicBezTo>
                <a:cubicBezTo>
                  <a:pt x="14743073" y="9738228"/>
                  <a:pt x="14762882" y="9760095"/>
                  <a:pt x="14629274" y="9753600"/>
                </a:cubicBezTo>
                <a:cubicBezTo>
                  <a:pt x="14495666" y="9747105"/>
                  <a:pt x="14101821" y="9728970"/>
                  <a:pt x="13583343" y="9753600"/>
                </a:cubicBezTo>
                <a:cubicBezTo>
                  <a:pt x="13064865" y="9778230"/>
                  <a:pt x="13354037" y="9740167"/>
                  <a:pt x="13253049" y="9753600"/>
                </a:cubicBezTo>
                <a:cubicBezTo>
                  <a:pt x="13152061" y="9767033"/>
                  <a:pt x="13000532" y="9743983"/>
                  <a:pt x="12922755" y="9753600"/>
                </a:cubicBezTo>
                <a:cubicBezTo>
                  <a:pt x="12844978" y="9763217"/>
                  <a:pt x="12538461" y="9772881"/>
                  <a:pt x="12234642" y="9753600"/>
                </a:cubicBezTo>
                <a:cubicBezTo>
                  <a:pt x="11930823" y="9734319"/>
                  <a:pt x="11786697" y="9765374"/>
                  <a:pt x="11367620" y="9753600"/>
                </a:cubicBezTo>
                <a:cubicBezTo>
                  <a:pt x="10948543" y="9741826"/>
                  <a:pt x="10679311" y="9703810"/>
                  <a:pt x="10321689" y="9753600"/>
                </a:cubicBezTo>
                <a:cubicBezTo>
                  <a:pt x="9964067" y="9803390"/>
                  <a:pt x="10082965" y="9747587"/>
                  <a:pt x="9991395" y="9753600"/>
                </a:cubicBezTo>
                <a:cubicBezTo>
                  <a:pt x="9899825" y="9759613"/>
                  <a:pt x="9904219" y="9754472"/>
                  <a:pt x="9840010" y="9753600"/>
                </a:cubicBezTo>
                <a:cubicBezTo>
                  <a:pt x="9775802" y="9752728"/>
                  <a:pt x="9205465" y="9769976"/>
                  <a:pt x="8794079" y="9753600"/>
                </a:cubicBezTo>
                <a:cubicBezTo>
                  <a:pt x="8382693" y="9737224"/>
                  <a:pt x="8589384" y="9754081"/>
                  <a:pt x="8463785" y="9753600"/>
                </a:cubicBezTo>
                <a:cubicBezTo>
                  <a:pt x="8338186" y="9753119"/>
                  <a:pt x="8352944" y="9760296"/>
                  <a:pt x="8312400" y="9753600"/>
                </a:cubicBezTo>
                <a:cubicBezTo>
                  <a:pt x="8271856" y="9746904"/>
                  <a:pt x="7620707" y="9726587"/>
                  <a:pt x="7445378" y="9753600"/>
                </a:cubicBezTo>
                <a:cubicBezTo>
                  <a:pt x="7270049" y="9780613"/>
                  <a:pt x="7338304" y="9756974"/>
                  <a:pt x="7293994" y="9753600"/>
                </a:cubicBezTo>
                <a:cubicBezTo>
                  <a:pt x="7249684" y="9750226"/>
                  <a:pt x="6569691" y="9777369"/>
                  <a:pt x="6248063" y="9753600"/>
                </a:cubicBezTo>
                <a:cubicBezTo>
                  <a:pt x="5926435" y="9729831"/>
                  <a:pt x="5749613" y="9735663"/>
                  <a:pt x="5559950" y="9753600"/>
                </a:cubicBezTo>
                <a:cubicBezTo>
                  <a:pt x="5370287" y="9771537"/>
                  <a:pt x="5294656" y="9752394"/>
                  <a:pt x="5050747" y="9753600"/>
                </a:cubicBezTo>
                <a:cubicBezTo>
                  <a:pt x="4806838" y="9754806"/>
                  <a:pt x="4932080" y="9750477"/>
                  <a:pt x="4899362" y="9753600"/>
                </a:cubicBezTo>
                <a:cubicBezTo>
                  <a:pt x="4866645" y="9756723"/>
                  <a:pt x="4782322" y="9757711"/>
                  <a:pt x="4747977" y="9753600"/>
                </a:cubicBezTo>
                <a:cubicBezTo>
                  <a:pt x="4713633" y="9749489"/>
                  <a:pt x="4393028" y="9761357"/>
                  <a:pt x="4059864" y="9753600"/>
                </a:cubicBezTo>
                <a:cubicBezTo>
                  <a:pt x="3726700" y="9745843"/>
                  <a:pt x="3415327" y="9772346"/>
                  <a:pt x="3192843" y="9753600"/>
                </a:cubicBezTo>
                <a:cubicBezTo>
                  <a:pt x="2970359" y="9734854"/>
                  <a:pt x="2745392" y="9721332"/>
                  <a:pt x="2504730" y="9753600"/>
                </a:cubicBezTo>
                <a:cubicBezTo>
                  <a:pt x="2264068" y="9785868"/>
                  <a:pt x="1926235" y="9791958"/>
                  <a:pt x="1637708" y="9753600"/>
                </a:cubicBezTo>
                <a:cubicBezTo>
                  <a:pt x="1349181" y="9715242"/>
                  <a:pt x="1046169" y="9752113"/>
                  <a:pt x="770686" y="9753600"/>
                </a:cubicBezTo>
                <a:cubicBezTo>
                  <a:pt x="495203" y="9755087"/>
                  <a:pt x="205058" y="9766438"/>
                  <a:pt x="0" y="9753600"/>
                </a:cubicBezTo>
                <a:cubicBezTo>
                  <a:pt x="29036" y="9570209"/>
                  <a:pt x="-28057" y="9381577"/>
                  <a:pt x="0" y="9154450"/>
                </a:cubicBezTo>
                <a:cubicBezTo>
                  <a:pt x="28057" y="8927323"/>
                  <a:pt x="28289" y="8694002"/>
                  <a:pt x="0" y="8360229"/>
                </a:cubicBezTo>
                <a:cubicBezTo>
                  <a:pt x="-28289" y="8026456"/>
                  <a:pt x="-5871" y="8067203"/>
                  <a:pt x="0" y="7858615"/>
                </a:cubicBezTo>
                <a:cubicBezTo>
                  <a:pt x="5871" y="7650027"/>
                  <a:pt x="314" y="7447050"/>
                  <a:pt x="0" y="7161929"/>
                </a:cubicBezTo>
                <a:cubicBezTo>
                  <a:pt x="-314" y="6876808"/>
                  <a:pt x="-18349" y="6863091"/>
                  <a:pt x="0" y="6660315"/>
                </a:cubicBezTo>
                <a:cubicBezTo>
                  <a:pt x="18349" y="6457539"/>
                  <a:pt x="42268" y="6159130"/>
                  <a:pt x="0" y="5768558"/>
                </a:cubicBezTo>
                <a:cubicBezTo>
                  <a:pt x="-42268" y="5377986"/>
                  <a:pt x="15504" y="5331321"/>
                  <a:pt x="0" y="4974336"/>
                </a:cubicBezTo>
                <a:cubicBezTo>
                  <a:pt x="-15504" y="4617351"/>
                  <a:pt x="24631" y="4477518"/>
                  <a:pt x="0" y="4277650"/>
                </a:cubicBezTo>
                <a:cubicBezTo>
                  <a:pt x="-24631" y="4077782"/>
                  <a:pt x="-11816" y="3926028"/>
                  <a:pt x="0" y="3776037"/>
                </a:cubicBezTo>
                <a:cubicBezTo>
                  <a:pt x="11816" y="3626046"/>
                  <a:pt x="18284" y="3543417"/>
                  <a:pt x="0" y="3371959"/>
                </a:cubicBezTo>
                <a:cubicBezTo>
                  <a:pt x="-18284" y="3200501"/>
                  <a:pt x="-7165" y="2814291"/>
                  <a:pt x="0" y="2577737"/>
                </a:cubicBezTo>
                <a:cubicBezTo>
                  <a:pt x="7165" y="2341183"/>
                  <a:pt x="-23276" y="2042748"/>
                  <a:pt x="0" y="1685979"/>
                </a:cubicBezTo>
                <a:cubicBezTo>
                  <a:pt x="23276" y="1329210"/>
                  <a:pt x="37627" y="1200210"/>
                  <a:pt x="0" y="794222"/>
                </a:cubicBezTo>
                <a:cubicBezTo>
                  <a:pt x="-37627" y="388234"/>
                  <a:pt x="27847" y="385089"/>
                  <a:pt x="0" y="0"/>
                </a:cubicBezTo>
                <a:close/>
              </a:path>
              <a:path w="17890928" h="9753600" stroke="0" extrusionOk="0">
                <a:moveTo>
                  <a:pt x="0" y="0"/>
                </a:moveTo>
                <a:cubicBezTo>
                  <a:pt x="244048" y="16374"/>
                  <a:pt x="393807" y="-825"/>
                  <a:pt x="509203" y="0"/>
                </a:cubicBezTo>
                <a:cubicBezTo>
                  <a:pt x="624599" y="825"/>
                  <a:pt x="629768" y="-4673"/>
                  <a:pt x="660588" y="0"/>
                </a:cubicBezTo>
                <a:cubicBezTo>
                  <a:pt x="691408" y="4673"/>
                  <a:pt x="1278650" y="25285"/>
                  <a:pt x="1706519" y="0"/>
                </a:cubicBezTo>
                <a:cubicBezTo>
                  <a:pt x="2134388" y="-25285"/>
                  <a:pt x="1984966" y="21989"/>
                  <a:pt x="2215723" y="0"/>
                </a:cubicBezTo>
                <a:cubicBezTo>
                  <a:pt x="2446480" y="-21989"/>
                  <a:pt x="2481781" y="-6401"/>
                  <a:pt x="2724926" y="0"/>
                </a:cubicBezTo>
                <a:cubicBezTo>
                  <a:pt x="2968071" y="6401"/>
                  <a:pt x="3392034" y="46619"/>
                  <a:pt x="3770857" y="0"/>
                </a:cubicBezTo>
                <a:cubicBezTo>
                  <a:pt x="4149680" y="-46619"/>
                  <a:pt x="3985775" y="-14499"/>
                  <a:pt x="4101151" y="0"/>
                </a:cubicBezTo>
                <a:cubicBezTo>
                  <a:pt x="4216527" y="14499"/>
                  <a:pt x="4936016" y="-9209"/>
                  <a:pt x="5147082" y="0"/>
                </a:cubicBezTo>
                <a:cubicBezTo>
                  <a:pt x="5358148" y="9209"/>
                  <a:pt x="5847318" y="12839"/>
                  <a:pt x="6193014" y="0"/>
                </a:cubicBezTo>
                <a:cubicBezTo>
                  <a:pt x="6538710" y="-12839"/>
                  <a:pt x="6676457" y="15027"/>
                  <a:pt x="6881126" y="0"/>
                </a:cubicBezTo>
                <a:cubicBezTo>
                  <a:pt x="7085795" y="-15027"/>
                  <a:pt x="7480139" y="-20698"/>
                  <a:pt x="7927057" y="0"/>
                </a:cubicBezTo>
                <a:cubicBezTo>
                  <a:pt x="8373975" y="20698"/>
                  <a:pt x="8231246" y="17586"/>
                  <a:pt x="8436261" y="0"/>
                </a:cubicBezTo>
                <a:cubicBezTo>
                  <a:pt x="8641276" y="-17586"/>
                  <a:pt x="8695775" y="-12443"/>
                  <a:pt x="8945464" y="0"/>
                </a:cubicBezTo>
                <a:cubicBezTo>
                  <a:pt x="9195153" y="12443"/>
                  <a:pt x="9497363" y="27971"/>
                  <a:pt x="9812486" y="0"/>
                </a:cubicBezTo>
                <a:cubicBezTo>
                  <a:pt x="10127609" y="-27971"/>
                  <a:pt x="10193890" y="-20770"/>
                  <a:pt x="10321689" y="0"/>
                </a:cubicBezTo>
                <a:cubicBezTo>
                  <a:pt x="10449488" y="20770"/>
                  <a:pt x="10999445" y="-49233"/>
                  <a:pt x="11367620" y="0"/>
                </a:cubicBezTo>
                <a:cubicBezTo>
                  <a:pt x="11735795" y="49233"/>
                  <a:pt x="11992253" y="47533"/>
                  <a:pt x="12413552" y="0"/>
                </a:cubicBezTo>
                <a:cubicBezTo>
                  <a:pt x="12834851" y="-47533"/>
                  <a:pt x="12890115" y="28886"/>
                  <a:pt x="13101664" y="0"/>
                </a:cubicBezTo>
                <a:cubicBezTo>
                  <a:pt x="13313213" y="-28886"/>
                  <a:pt x="13402870" y="19012"/>
                  <a:pt x="13610868" y="0"/>
                </a:cubicBezTo>
                <a:cubicBezTo>
                  <a:pt x="13818866" y="-19012"/>
                  <a:pt x="13705517" y="2748"/>
                  <a:pt x="13762252" y="0"/>
                </a:cubicBezTo>
                <a:cubicBezTo>
                  <a:pt x="13818987" y="-2748"/>
                  <a:pt x="13932949" y="-13963"/>
                  <a:pt x="14092546" y="0"/>
                </a:cubicBezTo>
                <a:cubicBezTo>
                  <a:pt x="14252143" y="13963"/>
                  <a:pt x="14319100" y="-12346"/>
                  <a:pt x="14422840" y="0"/>
                </a:cubicBezTo>
                <a:cubicBezTo>
                  <a:pt x="14526580" y="12346"/>
                  <a:pt x="14750036" y="-4359"/>
                  <a:pt x="14932044" y="0"/>
                </a:cubicBezTo>
                <a:cubicBezTo>
                  <a:pt x="15114052" y="4359"/>
                  <a:pt x="15554065" y="-4726"/>
                  <a:pt x="15977975" y="0"/>
                </a:cubicBezTo>
                <a:cubicBezTo>
                  <a:pt x="16401885" y="4726"/>
                  <a:pt x="16411695" y="13620"/>
                  <a:pt x="16666088" y="0"/>
                </a:cubicBezTo>
                <a:cubicBezTo>
                  <a:pt x="16920481" y="-13620"/>
                  <a:pt x="16954846" y="-24420"/>
                  <a:pt x="17175291" y="0"/>
                </a:cubicBezTo>
                <a:cubicBezTo>
                  <a:pt x="17395736" y="24420"/>
                  <a:pt x="17702077" y="7423"/>
                  <a:pt x="17890928" y="0"/>
                </a:cubicBezTo>
                <a:cubicBezTo>
                  <a:pt x="17907800" y="181152"/>
                  <a:pt x="17871809" y="237953"/>
                  <a:pt x="17890928" y="404078"/>
                </a:cubicBezTo>
                <a:cubicBezTo>
                  <a:pt x="17910047" y="570203"/>
                  <a:pt x="17912932" y="928031"/>
                  <a:pt x="17890928" y="1198299"/>
                </a:cubicBezTo>
                <a:cubicBezTo>
                  <a:pt x="17868924" y="1468567"/>
                  <a:pt x="17880509" y="1419796"/>
                  <a:pt x="17890928" y="1602377"/>
                </a:cubicBezTo>
                <a:cubicBezTo>
                  <a:pt x="17901347" y="1784958"/>
                  <a:pt x="17874804" y="1963716"/>
                  <a:pt x="17890928" y="2201527"/>
                </a:cubicBezTo>
                <a:cubicBezTo>
                  <a:pt x="17907053" y="2439338"/>
                  <a:pt x="17854163" y="2873510"/>
                  <a:pt x="17890928" y="3093285"/>
                </a:cubicBezTo>
                <a:cubicBezTo>
                  <a:pt x="17927693" y="3313060"/>
                  <a:pt x="17915922" y="3636022"/>
                  <a:pt x="17890928" y="3789970"/>
                </a:cubicBezTo>
                <a:cubicBezTo>
                  <a:pt x="17865934" y="3943919"/>
                  <a:pt x="17854933" y="4238154"/>
                  <a:pt x="17890928" y="4584192"/>
                </a:cubicBezTo>
                <a:cubicBezTo>
                  <a:pt x="17926923" y="4930230"/>
                  <a:pt x="17919216" y="5023859"/>
                  <a:pt x="17890928" y="5183342"/>
                </a:cubicBezTo>
                <a:cubicBezTo>
                  <a:pt x="17862641" y="5342825"/>
                  <a:pt x="17862442" y="5536666"/>
                  <a:pt x="17890928" y="5880027"/>
                </a:cubicBezTo>
                <a:cubicBezTo>
                  <a:pt x="17919414" y="6223389"/>
                  <a:pt x="17863351" y="6462338"/>
                  <a:pt x="17890928" y="6771785"/>
                </a:cubicBezTo>
                <a:cubicBezTo>
                  <a:pt x="17918505" y="7081232"/>
                  <a:pt x="17908395" y="7054186"/>
                  <a:pt x="17890928" y="7273399"/>
                </a:cubicBezTo>
                <a:cubicBezTo>
                  <a:pt x="17873461" y="7492612"/>
                  <a:pt x="17874143" y="7812711"/>
                  <a:pt x="17890928" y="8067621"/>
                </a:cubicBezTo>
                <a:cubicBezTo>
                  <a:pt x="17907713" y="8322531"/>
                  <a:pt x="17902420" y="8395943"/>
                  <a:pt x="17890928" y="8569234"/>
                </a:cubicBezTo>
                <a:cubicBezTo>
                  <a:pt x="17879436" y="8742525"/>
                  <a:pt x="17841429" y="9436573"/>
                  <a:pt x="17890928" y="9753600"/>
                </a:cubicBezTo>
                <a:cubicBezTo>
                  <a:pt x="17626650" y="9737311"/>
                  <a:pt x="17296625" y="9785775"/>
                  <a:pt x="17023906" y="9753600"/>
                </a:cubicBezTo>
                <a:cubicBezTo>
                  <a:pt x="16751187" y="9721425"/>
                  <a:pt x="16780403" y="9768578"/>
                  <a:pt x="16693612" y="9753600"/>
                </a:cubicBezTo>
                <a:cubicBezTo>
                  <a:pt x="16606821" y="9738622"/>
                  <a:pt x="16003155" y="9738966"/>
                  <a:pt x="15647681" y="9753600"/>
                </a:cubicBezTo>
                <a:cubicBezTo>
                  <a:pt x="15292207" y="9768234"/>
                  <a:pt x="15166866" y="9731288"/>
                  <a:pt x="14959568" y="9753600"/>
                </a:cubicBezTo>
                <a:cubicBezTo>
                  <a:pt x="14752270" y="9775912"/>
                  <a:pt x="14377575" y="9711368"/>
                  <a:pt x="13913637" y="9753600"/>
                </a:cubicBezTo>
                <a:cubicBezTo>
                  <a:pt x="13449699" y="9795832"/>
                  <a:pt x="13258060" y="9728579"/>
                  <a:pt x="13046615" y="9753600"/>
                </a:cubicBezTo>
                <a:cubicBezTo>
                  <a:pt x="12835170" y="9778621"/>
                  <a:pt x="12639618" y="9748946"/>
                  <a:pt x="12537412" y="9753600"/>
                </a:cubicBezTo>
                <a:cubicBezTo>
                  <a:pt x="12435206" y="9758254"/>
                  <a:pt x="11858247" y="9745246"/>
                  <a:pt x="11670390" y="9753600"/>
                </a:cubicBezTo>
                <a:cubicBezTo>
                  <a:pt x="11482533" y="9761954"/>
                  <a:pt x="11486246" y="9768356"/>
                  <a:pt x="11340096" y="9753600"/>
                </a:cubicBezTo>
                <a:cubicBezTo>
                  <a:pt x="11193946" y="9738844"/>
                  <a:pt x="10863510" y="9778382"/>
                  <a:pt x="10651983" y="9753600"/>
                </a:cubicBezTo>
                <a:cubicBezTo>
                  <a:pt x="10440456" y="9728818"/>
                  <a:pt x="10549297" y="9752021"/>
                  <a:pt x="10500599" y="9753600"/>
                </a:cubicBezTo>
                <a:cubicBezTo>
                  <a:pt x="10451901" y="9755179"/>
                  <a:pt x="9741329" y="9748745"/>
                  <a:pt x="9454667" y="9753600"/>
                </a:cubicBezTo>
                <a:cubicBezTo>
                  <a:pt x="9168005" y="9758455"/>
                  <a:pt x="9040567" y="9745824"/>
                  <a:pt x="8766555" y="9753600"/>
                </a:cubicBezTo>
                <a:cubicBezTo>
                  <a:pt x="8492543" y="9761376"/>
                  <a:pt x="8196459" y="9704470"/>
                  <a:pt x="7720624" y="9753600"/>
                </a:cubicBezTo>
                <a:cubicBezTo>
                  <a:pt x="7244789" y="9802730"/>
                  <a:pt x="7456984" y="9769784"/>
                  <a:pt x="7211420" y="9753600"/>
                </a:cubicBezTo>
                <a:cubicBezTo>
                  <a:pt x="6965856" y="9737416"/>
                  <a:pt x="7036577" y="9766347"/>
                  <a:pt x="6881126" y="9753600"/>
                </a:cubicBezTo>
                <a:cubicBezTo>
                  <a:pt x="6725675" y="9740853"/>
                  <a:pt x="6413897" y="9787519"/>
                  <a:pt x="6193014" y="9753600"/>
                </a:cubicBezTo>
                <a:cubicBezTo>
                  <a:pt x="5972131" y="9719681"/>
                  <a:pt x="5601136" y="9769700"/>
                  <a:pt x="5325992" y="9753600"/>
                </a:cubicBezTo>
                <a:cubicBezTo>
                  <a:pt x="5050848" y="9737500"/>
                  <a:pt x="4564670" y="9797149"/>
                  <a:pt x="4280060" y="9753600"/>
                </a:cubicBezTo>
                <a:cubicBezTo>
                  <a:pt x="3995450" y="9710051"/>
                  <a:pt x="3673872" y="9755061"/>
                  <a:pt x="3413039" y="9753600"/>
                </a:cubicBezTo>
                <a:cubicBezTo>
                  <a:pt x="3152206" y="9752139"/>
                  <a:pt x="2653722" y="9710306"/>
                  <a:pt x="2367107" y="9753600"/>
                </a:cubicBezTo>
                <a:cubicBezTo>
                  <a:pt x="2080492" y="9796894"/>
                  <a:pt x="1826168" y="9743136"/>
                  <a:pt x="1500086" y="9753600"/>
                </a:cubicBezTo>
                <a:cubicBezTo>
                  <a:pt x="1174004" y="9764064"/>
                  <a:pt x="1277532" y="9761535"/>
                  <a:pt x="1169791" y="9753600"/>
                </a:cubicBezTo>
                <a:cubicBezTo>
                  <a:pt x="1062051" y="9745665"/>
                  <a:pt x="432873" y="9804676"/>
                  <a:pt x="0" y="9753600"/>
                </a:cubicBezTo>
                <a:cubicBezTo>
                  <a:pt x="7082" y="9545051"/>
                  <a:pt x="21282" y="9423380"/>
                  <a:pt x="0" y="9154450"/>
                </a:cubicBezTo>
                <a:cubicBezTo>
                  <a:pt x="-21282" y="8885520"/>
                  <a:pt x="7609" y="8625389"/>
                  <a:pt x="0" y="8457765"/>
                </a:cubicBezTo>
                <a:cubicBezTo>
                  <a:pt x="-7609" y="8290141"/>
                  <a:pt x="-10273" y="8229541"/>
                  <a:pt x="0" y="8053687"/>
                </a:cubicBezTo>
                <a:cubicBezTo>
                  <a:pt x="10273" y="7877833"/>
                  <a:pt x="2225" y="7752663"/>
                  <a:pt x="0" y="7454537"/>
                </a:cubicBezTo>
                <a:cubicBezTo>
                  <a:pt x="-2225" y="7156411"/>
                  <a:pt x="-12550" y="7004320"/>
                  <a:pt x="0" y="6660315"/>
                </a:cubicBezTo>
                <a:cubicBezTo>
                  <a:pt x="12550" y="6316310"/>
                  <a:pt x="-11516" y="6402584"/>
                  <a:pt x="0" y="6158702"/>
                </a:cubicBezTo>
                <a:cubicBezTo>
                  <a:pt x="11516" y="5914820"/>
                  <a:pt x="31334" y="5682588"/>
                  <a:pt x="0" y="5266944"/>
                </a:cubicBezTo>
                <a:cubicBezTo>
                  <a:pt x="-31334" y="4851300"/>
                  <a:pt x="6236" y="4751213"/>
                  <a:pt x="0" y="4375186"/>
                </a:cubicBezTo>
                <a:cubicBezTo>
                  <a:pt x="-6236" y="3999159"/>
                  <a:pt x="-24156" y="3892165"/>
                  <a:pt x="0" y="3678501"/>
                </a:cubicBezTo>
                <a:cubicBezTo>
                  <a:pt x="24156" y="3464838"/>
                  <a:pt x="-37212" y="3136389"/>
                  <a:pt x="0" y="2786743"/>
                </a:cubicBezTo>
                <a:cubicBezTo>
                  <a:pt x="37212" y="2437097"/>
                  <a:pt x="22345" y="2289518"/>
                  <a:pt x="0" y="2090057"/>
                </a:cubicBezTo>
                <a:cubicBezTo>
                  <a:pt x="-22345" y="1890596"/>
                  <a:pt x="29830" y="1508247"/>
                  <a:pt x="0" y="1295835"/>
                </a:cubicBezTo>
                <a:cubicBezTo>
                  <a:pt x="-29830" y="1083423"/>
                  <a:pt x="-18059" y="990132"/>
                  <a:pt x="0" y="891758"/>
                </a:cubicBezTo>
                <a:cubicBezTo>
                  <a:pt x="18059" y="793384"/>
                  <a:pt x="17771" y="2961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85251A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OM"/>
              <a:t>الأربعاء، 29 أبريل</a:t>
            </a:r>
          </a:p>
        </p:txBody>
      </p:sp>
      <p:grpSp>
        <p:nvGrpSpPr>
          <p:cNvPr id="129" name="Group 84">
            <a:extLst>
              <a:ext uri="{FF2B5EF4-FFF2-40B4-BE49-F238E27FC236}">
                <a16:creationId xmlns:a16="http://schemas.microsoft.com/office/drawing/2014/main" id="{AF96A3E2-2AAE-8712-D120-587F840A725D}"/>
              </a:ext>
            </a:extLst>
          </p:cNvPr>
          <p:cNvGrpSpPr/>
          <p:nvPr/>
        </p:nvGrpSpPr>
        <p:grpSpPr>
          <a:xfrm rot="-5400000">
            <a:off x="10258986" y="3960297"/>
            <a:ext cx="559654" cy="1728547"/>
            <a:chOff x="0" y="0"/>
            <a:chExt cx="4975860" cy="8299037"/>
          </a:xfrm>
          <a:solidFill>
            <a:schemeClr val="accent4"/>
          </a:solidFill>
        </p:grpSpPr>
        <p:sp>
          <p:nvSpPr>
            <p:cNvPr id="130" name="Freeform 85">
              <a:extLst>
                <a:ext uri="{FF2B5EF4-FFF2-40B4-BE49-F238E27FC236}">
                  <a16:creationId xmlns:a16="http://schemas.microsoft.com/office/drawing/2014/main" id="{6E34F9CE-7F6F-06A9-E896-66F6F855D067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33" name="Group 82">
            <a:extLst>
              <a:ext uri="{FF2B5EF4-FFF2-40B4-BE49-F238E27FC236}">
                <a16:creationId xmlns:a16="http://schemas.microsoft.com/office/drawing/2014/main" id="{A41F824E-8DB2-765E-4022-8B41A5248AD8}"/>
              </a:ext>
            </a:extLst>
          </p:cNvPr>
          <p:cNvGrpSpPr/>
          <p:nvPr/>
        </p:nvGrpSpPr>
        <p:grpSpPr>
          <a:xfrm rot="-5400000">
            <a:off x="9115153" y="4359294"/>
            <a:ext cx="553380" cy="922957"/>
            <a:chOff x="0" y="0"/>
            <a:chExt cx="4975860" cy="8299037"/>
          </a:xfrm>
          <a:solidFill>
            <a:schemeClr val="accent4"/>
          </a:solidFill>
        </p:grpSpPr>
        <p:sp>
          <p:nvSpPr>
            <p:cNvPr id="134" name="Freeform 83">
              <a:extLst>
                <a:ext uri="{FF2B5EF4-FFF2-40B4-BE49-F238E27FC236}">
                  <a16:creationId xmlns:a16="http://schemas.microsoft.com/office/drawing/2014/main" id="{D82BA6E2-1C0D-D9D7-CE9F-B730F24FDAFF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35" name="Group 82">
            <a:extLst>
              <a:ext uri="{FF2B5EF4-FFF2-40B4-BE49-F238E27FC236}">
                <a16:creationId xmlns:a16="http://schemas.microsoft.com/office/drawing/2014/main" id="{A5BC9AEF-8D3A-6B2F-5B82-1B83CA90B406}"/>
              </a:ext>
            </a:extLst>
          </p:cNvPr>
          <p:cNvGrpSpPr/>
          <p:nvPr/>
        </p:nvGrpSpPr>
        <p:grpSpPr>
          <a:xfrm rot="-5400000">
            <a:off x="8476777" y="4359299"/>
            <a:ext cx="553378" cy="922957"/>
            <a:chOff x="0" y="4433"/>
            <a:chExt cx="4975860" cy="8299037"/>
          </a:xfrm>
          <a:solidFill>
            <a:schemeClr val="accent4"/>
          </a:solidFill>
        </p:grpSpPr>
        <p:sp>
          <p:nvSpPr>
            <p:cNvPr id="136" name="Freeform 83">
              <a:extLst>
                <a:ext uri="{FF2B5EF4-FFF2-40B4-BE49-F238E27FC236}">
                  <a16:creationId xmlns:a16="http://schemas.microsoft.com/office/drawing/2014/main" id="{720E57EC-AB74-85C2-4CE1-55CB04DBEB9F}"/>
                </a:ext>
              </a:extLst>
            </p:cNvPr>
            <p:cNvSpPr/>
            <p:nvPr/>
          </p:nvSpPr>
          <p:spPr>
            <a:xfrm>
              <a:off x="0" y="4433"/>
              <a:ext cx="4975860" cy="8299037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5424790" y="5644511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5797232" y="5632756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7321232" y="5632756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06884" y="2242584"/>
            <a:ext cx="8674232" cy="576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898"/>
              </a:lnSpc>
              <a:spcBef>
                <a:spcPct val="0"/>
              </a:spcBef>
            </a:pPr>
            <a:r>
              <a:rPr lang="ar" sz="3265" b="1" spc="22" dirty="0">
                <a:solidFill>
                  <a:schemeClr val="tx2"/>
                </a:solidFill>
                <a:latin typeface="Glacial Indifference"/>
              </a:rPr>
              <a:t>جدول زمني مؤقت ل</a:t>
            </a:r>
            <a:r>
              <a:rPr lang="ar-OM" sz="3265" b="1" spc="22" dirty="0">
                <a:solidFill>
                  <a:schemeClr val="tx2"/>
                </a:solidFill>
                <a:latin typeface="Glacial Indifference"/>
              </a:rPr>
              <a:t>لتعزيز</a:t>
            </a:r>
            <a:endParaRPr lang="ar" sz="3265" b="1" spc="22" dirty="0">
              <a:solidFill>
                <a:schemeClr val="tx2"/>
              </a:solidFill>
              <a:latin typeface="Glacial Indifferenc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33011" y="682842"/>
            <a:ext cx="1386918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" sz="4800" spc="24" dirty="0">
                <a:solidFill>
                  <a:schemeClr val="accent2"/>
                </a:solidFill>
                <a:latin typeface="Avenir Bold"/>
              </a:rPr>
              <a:t>الجدول الزمني لصندوق </a:t>
            </a:r>
            <a:r>
              <a:rPr lang="ar-OM" sz="4800" spc="24" dirty="0">
                <a:solidFill>
                  <a:schemeClr val="accent2"/>
                </a:solidFill>
                <a:latin typeface="Avenir Bold"/>
              </a:rPr>
              <a:t>التعزيز</a:t>
            </a:r>
            <a:r>
              <a:rPr lang="ar" sz="4800" spc="24" dirty="0">
                <a:solidFill>
                  <a:schemeClr val="accent2"/>
                </a:solidFill>
                <a:latin typeface="Avenir Bold"/>
              </a:rPr>
              <a:t>؟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544800" y="7810500"/>
            <a:ext cx="2452911" cy="238341"/>
            <a:chOff x="0" y="0"/>
            <a:chExt cx="4552281" cy="442330"/>
          </a:xfrm>
          <a:solidFill>
            <a:schemeClr val="tx2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52281" cy="442329"/>
            </a:xfrm>
            <a:custGeom>
              <a:avLst/>
              <a:gdLst/>
              <a:ahLst/>
              <a:cxnLst/>
              <a:rect l="l" t="t" r="r" b="b"/>
              <a:pathLst>
                <a:path w="4552281" h="442329">
                  <a:moveTo>
                    <a:pt x="0" y="0"/>
                  </a:moveTo>
                  <a:lnTo>
                    <a:pt x="4552281" y="0"/>
                  </a:lnTo>
                  <a:lnTo>
                    <a:pt x="4552281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106400" y="7810500"/>
            <a:ext cx="2444617" cy="238341"/>
            <a:chOff x="0" y="0"/>
            <a:chExt cx="4536888" cy="442330"/>
          </a:xfrm>
          <a:solidFill>
            <a:schemeClr val="accent3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36888" cy="442329"/>
            </a:xfrm>
            <a:custGeom>
              <a:avLst/>
              <a:gdLst/>
              <a:ahLst/>
              <a:cxnLst/>
              <a:rect l="l" t="t" r="r" b="b"/>
              <a:pathLst>
                <a:path w="4536888" h="442329">
                  <a:moveTo>
                    <a:pt x="0" y="0"/>
                  </a:moveTo>
                  <a:lnTo>
                    <a:pt x="4536888" y="0"/>
                  </a:lnTo>
                  <a:lnTo>
                    <a:pt x="4536888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668000" y="7810500"/>
            <a:ext cx="2441099" cy="238341"/>
            <a:chOff x="0" y="0"/>
            <a:chExt cx="4530360" cy="442330"/>
          </a:xfrm>
          <a:solidFill>
            <a:schemeClr val="accent2"/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30360" cy="442329"/>
            </a:xfrm>
            <a:custGeom>
              <a:avLst/>
              <a:gdLst/>
              <a:ahLst/>
              <a:cxnLst/>
              <a:rect l="l" t="t" r="r" b="b"/>
              <a:pathLst>
                <a:path w="4530360" h="442329">
                  <a:moveTo>
                    <a:pt x="0" y="0"/>
                  </a:moveTo>
                  <a:lnTo>
                    <a:pt x="4530360" y="0"/>
                  </a:lnTo>
                  <a:lnTo>
                    <a:pt x="4530360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352800" y="7805497"/>
            <a:ext cx="2470629" cy="238341"/>
            <a:chOff x="0" y="0"/>
            <a:chExt cx="4585164" cy="442330"/>
          </a:xfrm>
          <a:solidFill>
            <a:schemeClr val="accent6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28" name="AutoShape 28"/>
          <p:cNvSpPr/>
          <p:nvPr/>
        </p:nvSpPr>
        <p:spPr>
          <a:xfrm flipV="1">
            <a:off x="2971800" y="4420093"/>
            <a:ext cx="0" cy="3619007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grpSp>
        <p:nvGrpSpPr>
          <p:cNvPr id="29" name="Group 29"/>
          <p:cNvGrpSpPr/>
          <p:nvPr/>
        </p:nvGrpSpPr>
        <p:grpSpPr>
          <a:xfrm rot="-5400000">
            <a:off x="12825432" y="4359954"/>
            <a:ext cx="553378" cy="922957"/>
            <a:chOff x="0" y="0"/>
            <a:chExt cx="4975860" cy="8299037"/>
          </a:xfrm>
          <a:solidFill>
            <a:schemeClr val="accent3"/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597105" y="4644497"/>
            <a:ext cx="957095" cy="280398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8"/>
              </a:lnSpc>
            </a:pPr>
            <a:r>
              <a:rPr lang="ar" sz="2000">
                <a:solidFill>
                  <a:srgbClr val="404040"/>
                </a:solidFill>
                <a:latin typeface="Avenir Bold"/>
              </a:rPr>
              <a:t>يناير</a:t>
            </a:r>
          </a:p>
        </p:txBody>
      </p:sp>
      <p:sp>
        <p:nvSpPr>
          <p:cNvPr id="32" name="AutoShape 32"/>
          <p:cNvSpPr/>
          <p:nvPr/>
        </p:nvSpPr>
        <p:spPr>
          <a:xfrm flipV="1">
            <a:off x="5265053" y="5716794"/>
            <a:ext cx="0" cy="2322306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grpSp>
        <p:nvGrpSpPr>
          <p:cNvPr id="33" name="Group 33"/>
          <p:cNvGrpSpPr/>
          <p:nvPr/>
        </p:nvGrpSpPr>
        <p:grpSpPr>
          <a:xfrm rot="-5400000">
            <a:off x="10768032" y="5568311"/>
            <a:ext cx="553378" cy="922957"/>
            <a:chOff x="0" y="0"/>
            <a:chExt cx="4975860" cy="8299037"/>
          </a:xfrm>
          <a:solidFill>
            <a:schemeClr val="accent2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0320505" y="5941198"/>
            <a:ext cx="957095" cy="280398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98"/>
              </a:lnSpc>
            </a:pPr>
            <a:r>
              <a:rPr lang="ar" sz="2000" dirty="0">
                <a:solidFill>
                  <a:srgbClr val="404040"/>
                </a:solidFill>
                <a:latin typeface="Avenir Bold"/>
              </a:rPr>
              <a:t>فبراير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2505" y="4643919"/>
            <a:ext cx="957095" cy="2803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98"/>
              </a:lnSpc>
            </a:pPr>
            <a:r>
              <a:rPr lang="ar" sz="2000">
                <a:solidFill>
                  <a:srgbClr val="404040"/>
                </a:solidFill>
                <a:latin typeface="Avenir Bold"/>
              </a:rPr>
              <a:t>مارس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81000" y="7812352"/>
            <a:ext cx="2970353" cy="226748"/>
            <a:chOff x="0" y="0"/>
            <a:chExt cx="4585164" cy="442330"/>
          </a:xfrm>
          <a:solidFill>
            <a:schemeClr val="accent1"/>
          </a:solidFill>
        </p:grpSpPr>
        <p:sp>
          <p:nvSpPr>
            <p:cNvPr id="45" name="Freeform 45"/>
            <p:cNvSpPr/>
            <p:nvPr/>
          </p:nvSpPr>
          <p:spPr>
            <a:xfrm>
              <a:off x="0" y="0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46" name="Group 46"/>
          <p:cNvGrpSpPr/>
          <p:nvPr/>
        </p:nvGrpSpPr>
        <p:grpSpPr>
          <a:xfrm rot="-5400000">
            <a:off x="998951" y="4350749"/>
            <a:ext cx="533391" cy="973907"/>
            <a:chOff x="0" y="0"/>
            <a:chExt cx="4975860" cy="908531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75860" cy="9085318"/>
            </a:xfrm>
            <a:custGeom>
              <a:avLst/>
              <a:gdLst/>
              <a:ahLst/>
              <a:cxnLst/>
              <a:rect l="l" t="t" r="r" b="b"/>
              <a:pathLst>
                <a:path w="4975860" h="9085318">
                  <a:moveTo>
                    <a:pt x="4975860" y="0"/>
                  </a:moveTo>
                  <a:lnTo>
                    <a:pt x="4975860" y="8214098"/>
                  </a:lnTo>
                  <a:lnTo>
                    <a:pt x="2486660" y="9085318"/>
                  </a:lnTo>
                  <a:lnTo>
                    <a:pt x="0" y="8214098"/>
                  </a:lnTo>
                  <a:lnTo>
                    <a:pt x="1270" y="7497818"/>
                  </a:lnTo>
                  <a:lnTo>
                    <a:pt x="6350" y="2191489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357770"/>
            </a:solidFill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947905" y="4650773"/>
            <a:ext cx="957095" cy="2803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98"/>
              </a:lnSpc>
            </a:pPr>
            <a:r>
              <a:rPr lang="ar" sz="2000">
                <a:solidFill>
                  <a:srgbClr val="404040"/>
                </a:solidFill>
                <a:latin typeface="Avenir Bold"/>
              </a:rPr>
              <a:t>مارس</a:t>
            </a:r>
          </a:p>
        </p:txBody>
      </p:sp>
      <p:grpSp>
        <p:nvGrpSpPr>
          <p:cNvPr id="52" name="Group 52"/>
          <p:cNvGrpSpPr/>
          <p:nvPr/>
        </p:nvGrpSpPr>
        <p:grpSpPr>
          <a:xfrm rot="-5400000">
            <a:off x="16559232" y="5632756"/>
            <a:ext cx="553378" cy="922957"/>
            <a:chOff x="0" y="0"/>
            <a:chExt cx="4975860" cy="8299037"/>
          </a:xfrm>
          <a:solidFill>
            <a:schemeClr val="tx2"/>
          </a:solidFill>
        </p:grpSpPr>
        <p:sp>
          <p:nvSpPr>
            <p:cNvPr id="53" name="Freeform 53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5316200" y="5964204"/>
            <a:ext cx="2438400" cy="1531859"/>
            <a:chOff x="-191746" y="-38100"/>
            <a:chExt cx="3251199" cy="2042479"/>
          </a:xfrm>
        </p:grpSpPr>
        <p:sp>
          <p:nvSpPr>
            <p:cNvPr id="55" name="TextBox 55"/>
            <p:cNvSpPr txBox="1"/>
            <p:nvPr/>
          </p:nvSpPr>
          <p:spPr>
            <a:xfrm>
              <a:off x="488715" y="721976"/>
              <a:ext cx="2570738" cy="1282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523"/>
                </a:lnSpc>
              </a:pPr>
              <a:r>
                <a:rPr lang="ar-OM" sz="2400" b="1" dirty="0">
                  <a:solidFill>
                    <a:srgbClr val="404040"/>
                  </a:solidFill>
                  <a:latin typeface="Avenir Italics"/>
                </a:rPr>
                <a:t>افتتاح</a:t>
              </a:r>
            </a:p>
            <a:p>
              <a:pPr algn="r">
                <a:lnSpc>
                  <a:spcPts val="2523"/>
                </a:lnSpc>
              </a:pPr>
              <a:r>
                <a:rPr lang="ar-OM" sz="2400" dirty="0">
                  <a:solidFill>
                    <a:srgbClr val="404040"/>
                  </a:solidFill>
                  <a:latin typeface="Avenir Italics"/>
                </a:rPr>
                <a:t>الدعوة للمشاريع</a:t>
              </a:r>
            </a:p>
            <a:p>
              <a:pPr algn="r">
                <a:lnSpc>
                  <a:spcPts val="2523"/>
                </a:lnSpc>
              </a:pPr>
              <a:r>
                <a:rPr lang="ar-OM" sz="2400" dirty="0">
                  <a:solidFill>
                    <a:srgbClr val="404040"/>
                  </a:solidFill>
                  <a:latin typeface="Avenir Italics"/>
                </a:rPr>
                <a:t>على إنترنت</a:t>
              </a:r>
              <a:r>
                <a:rPr lang="ar" sz="2400" dirty="0">
                  <a:solidFill>
                    <a:srgbClr val="404040"/>
                  </a:solidFill>
                  <a:latin typeface="Avenir Italics"/>
                </a:rPr>
                <a:t> 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-191746" y="-38100"/>
              <a:ext cx="2909083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/>
              <a:r>
                <a:rPr lang="ar-OM" dirty="0">
                  <a:solidFill>
                    <a:schemeClr val="bg1"/>
                  </a:solidFill>
                </a:rPr>
                <a:t>الأربعاء، 29 أبريل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 rot="-5400000">
            <a:off x="12825432" y="4359954"/>
            <a:ext cx="553378" cy="922957"/>
            <a:chOff x="0" y="0"/>
            <a:chExt cx="4975860" cy="8299037"/>
          </a:xfrm>
          <a:solidFill>
            <a:schemeClr val="accent3"/>
          </a:solidFill>
        </p:grpSpPr>
        <p:sp>
          <p:nvSpPr>
            <p:cNvPr id="58" name="Freeform 58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59" name="Group 59"/>
          <p:cNvGrpSpPr/>
          <p:nvPr/>
        </p:nvGrpSpPr>
        <p:grpSpPr>
          <a:xfrm rot="-5400000">
            <a:off x="13282632" y="4359954"/>
            <a:ext cx="553378" cy="922957"/>
            <a:chOff x="0" y="0"/>
            <a:chExt cx="4975860" cy="8299037"/>
          </a:xfrm>
          <a:solidFill>
            <a:schemeClr val="accent3"/>
          </a:solidFill>
        </p:grpSpPr>
        <p:sp>
          <p:nvSpPr>
            <p:cNvPr id="60" name="Freeform 60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 dirty="0"/>
            </a:p>
          </p:txBody>
        </p:sp>
      </p:grpSp>
      <p:grpSp>
        <p:nvGrpSpPr>
          <p:cNvPr id="61" name="Group 61"/>
          <p:cNvGrpSpPr/>
          <p:nvPr/>
        </p:nvGrpSpPr>
        <p:grpSpPr>
          <a:xfrm rot="-5400000">
            <a:off x="14730432" y="4359954"/>
            <a:ext cx="553378" cy="922957"/>
            <a:chOff x="0" y="0"/>
            <a:chExt cx="4975860" cy="8299037"/>
          </a:xfrm>
          <a:solidFill>
            <a:schemeClr val="accent3"/>
          </a:solidFill>
        </p:grpSpPr>
        <p:sp>
          <p:nvSpPr>
            <p:cNvPr id="62" name="Freeform 62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 dirty="0"/>
            </a:p>
          </p:txBody>
        </p:sp>
      </p:grpSp>
      <p:grpSp>
        <p:nvGrpSpPr>
          <p:cNvPr id="63" name="Group 63"/>
          <p:cNvGrpSpPr/>
          <p:nvPr/>
        </p:nvGrpSpPr>
        <p:grpSpPr>
          <a:xfrm rot="-5400000">
            <a:off x="12789476" y="4370028"/>
            <a:ext cx="523209" cy="872639"/>
            <a:chOff x="0" y="0"/>
            <a:chExt cx="4975860" cy="8299037"/>
          </a:xfrm>
          <a:solidFill>
            <a:schemeClr val="accent3"/>
          </a:solidFill>
        </p:grpSpPr>
        <p:sp>
          <p:nvSpPr>
            <p:cNvPr id="64" name="Freeform 64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 dirty="0"/>
            </a:p>
          </p:txBody>
        </p:sp>
      </p:grpSp>
      <p:grpSp>
        <p:nvGrpSpPr>
          <p:cNvPr id="65" name="Group 65"/>
          <p:cNvGrpSpPr/>
          <p:nvPr/>
        </p:nvGrpSpPr>
        <p:grpSpPr>
          <a:xfrm rot="-5400000">
            <a:off x="13968432" y="4359954"/>
            <a:ext cx="553378" cy="922957"/>
            <a:chOff x="0" y="0"/>
            <a:chExt cx="4975860" cy="8299037"/>
          </a:xfrm>
          <a:solidFill>
            <a:schemeClr val="accent3"/>
          </a:solidFill>
        </p:grpSpPr>
        <p:sp>
          <p:nvSpPr>
            <p:cNvPr id="66" name="Freeform 66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67" name="Group 67"/>
          <p:cNvGrpSpPr/>
          <p:nvPr/>
        </p:nvGrpSpPr>
        <p:grpSpPr>
          <a:xfrm rot="-5400000">
            <a:off x="11530032" y="5568311"/>
            <a:ext cx="553378" cy="922957"/>
            <a:chOff x="0" y="0"/>
            <a:chExt cx="4975860" cy="8299037"/>
          </a:xfrm>
          <a:solidFill>
            <a:schemeClr val="accent2"/>
          </a:solidFill>
        </p:grpSpPr>
        <p:sp>
          <p:nvSpPr>
            <p:cNvPr id="68" name="Freeform 68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69" name="Group 69"/>
          <p:cNvGrpSpPr/>
          <p:nvPr/>
        </p:nvGrpSpPr>
        <p:grpSpPr>
          <a:xfrm rot="-5400000">
            <a:off x="11690990" y="5568311"/>
            <a:ext cx="553378" cy="922957"/>
            <a:chOff x="0" y="0"/>
            <a:chExt cx="4975860" cy="8299037"/>
          </a:xfrm>
          <a:solidFill>
            <a:schemeClr val="accent2"/>
          </a:solidFill>
        </p:grpSpPr>
        <p:sp>
          <p:nvSpPr>
            <p:cNvPr id="70" name="Freeform 70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11690990" y="5568311"/>
            <a:ext cx="553378" cy="922957"/>
            <a:chOff x="0" y="0"/>
            <a:chExt cx="4975860" cy="8299037"/>
          </a:xfrm>
          <a:solidFill>
            <a:schemeClr val="accent2"/>
          </a:solidFill>
        </p:grpSpPr>
        <p:sp>
          <p:nvSpPr>
            <p:cNvPr id="72" name="Freeform 72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73" name="Group 73"/>
          <p:cNvGrpSpPr/>
          <p:nvPr/>
        </p:nvGrpSpPr>
        <p:grpSpPr>
          <a:xfrm rot="-5400000">
            <a:off x="11060412" y="4850112"/>
            <a:ext cx="610905" cy="2414270"/>
            <a:chOff x="0" y="0"/>
            <a:chExt cx="4975860" cy="8299037"/>
          </a:xfrm>
          <a:solidFill>
            <a:schemeClr val="accent2"/>
          </a:solidFill>
        </p:grpSpPr>
        <p:sp>
          <p:nvSpPr>
            <p:cNvPr id="74" name="Freeform 74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75" name="Group 75"/>
          <p:cNvGrpSpPr/>
          <p:nvPr/>
        </p:nvGrpSpPr>
        <p:grpSpPr>
          <a:xfrm rot="-5400000">
            <a:off x="11072832" y="5568311"/>
            <a:ext cx="553378" cy="922957"/>
            <a:chOff x="0" y="0"/>
            <a:chExt cx="4975860" cy="8299037"/>
          </a:xfrm>
          <a:solidFill>
            <a:schemeClr val="accent2"/>
          </a:solidFill>
        </p:grpSpPr>
        <p:sp>
          <p:nvSpPr>
            <p:cNvPr id="76" name="Freeform 76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058400" y="5839267"/>
            <a:ext cx="2265886" cy="1455983"/>
            <a:chOff x="-304800" y="-236549"/>
            <a:chExt cx="3021182" cy="1941309"/>
          </a:xfrm>
        </p:grpSpPr>
        <p:sp>
          <p:nvSpPr>
            <p:cNvPr id="78" name="TextBox 78"/>
            <p:cNvSpPr txBox="1"/>
            <p:nvPr/>
          </p:nvSpPr>
          <p:spPr>
            <a:xfrm>
              <a:off x="0" y="645326"/>
              <a:ext cx="2549841" cy="1059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3"/>
                </a:lnSpc>
              </a:pPr>
              <a:r>
                <a:rPr lang="ar" sz="2400" b="1" dirty="0" err="1">
                  <a:solidFill>
                    <a:srgbClr val="404040"/>
                  </a:solidFill>
                  <a:latin typeface="Avenir Bold"/>
                </a:rPr>
                <a:t>إعلان</a:t>
              </a:r>
              <a:r>
                <a:rPr lang="ar" sz="2400" dirty="0">
                  <a:solidFill>
                    <a:srgbClr val="404040"/>
                  </a:solidFill>
                  <a:latin typeface="Avenir"/>
                </a:rPr>
                <a:t> </a:t>
              </a:r>
            </a:p>
            <a:p>
              <a:pPr algn="r">
                <a:lnSpc>
                  <a:spcPts val="1802"/>
                </a:lnSpc>
              </a:pPr>
              <a:r>
                <a:rPr lang="ar" sz="2400" dirty="0">
                  <a:solidFill>
                    <a:srgbClr val="404040"/>
                  </a:solidFill>
                  <a:latin typeface="Avenir Italics"/>
                </a:rPr>
                <a:t>المرشحون </a:t>
              </a:r>
              <a:r>
                <a:rPr lang="ar" sz="2400" dirty="0" err="1">
                  <a:solidFill>
                    <a:srgbClr val="404040"/>
                  </a:solidFill>
                  <a:latin typeface="Avenir Italics"/>
                </a:rPr>
                <a:t>الذين تم اختيارهم</a:t>
              </a:r>
              <a:r>
                <a:rPr lang="ar" sz="2400" dirty="0">
                  <a:solidFill>
                    <a:srgbClr val="404040"/>
                  </a:solidFill>
                  <a:latin typeface="Avenir Italics"/>
                </a:rPr>
                <a:t> 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-304800" y="-236549"/>
              <a:ext cx="3021182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ar" sz="2000" dirty="0">
                  <a:solidFill>
                    <a:schemeClr val="bg1"/>
                  </a:solidFill>
                  <a:latin typeface="Avenir Bold"/>
                </a:rPr>
                <a:t>15 </a:t>
              </a:r>
              <a:r>
                <a:rPr lang="ar" sz="2000" dirty="0" err="1">
                  <a:solidFill>
                    <a:schemeClr val="bg1"/>
                  </a:solidFill>
                  <a:latin typeface="Avenir Bold"/>
                </a:rPr>
                <a:t>يونيو</a:t>
              </a:r>
              <a:endParaRPr lang="en-US" sz="2000" dirty="0">
                <a:solidFill>
                  <a:schemeClr val="bg1"/>
                </a:solidFill>
                <a:latin typeface="Avenir Bold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 rot="-5400000">
            <a:off x="3886391" y="3582971"/>
            <a:ext cx="877679" cy="2627138"/>
            <a:chOff x="0" y="0"/>
            <a:chExt cx="4975860" cy="8299037"/>
          </a:xfrm>
          <a:solidFill>
            <a:schemeClr val="accent6"/>
          </a:solidFill>
        </p:grpSpPr>
        <p:sp>
          <p:nvSpPr>
            <p:cNvPr id="81" name="Freeform 81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82" name="Group 82"/>
          <p:cNvGrpSpPr/>
          <p:nvPr/>
        </p:nvGrpSpPr>
        <p:grpSpPr>
          <a:xfrm rot="-5400000">
            <a:off x="4147190" y="4379363"/>
            <a:ext cx="553378" cy="922957"/>
            <a:chOff x="0" y="0"/>
            <a:chExt cx="4975860" cy="8299037"/>
          </a:xfrm>
          <a:solidFill>
            <a:schemeClr val="accent6"/>
          </a:solidFill>
        </p:grpSpPr>
        <p:sp>
          <p:nvSpPr>
            <p:cNvPr id="83" name="Freeform 83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84" name="Group 84"/>
          <p:cNvGrpSpPr/>
          <p:nvPr/>
        </p:nvGrpSpPr>
        <p:grpSpPr>
          <a:xfrm rot="-5400000">
            <a:off x="3232790" y="4379363"/>
            <a:ext cx="553378" cy="922957"/>
            <a:chOff x="0" y="0"/>
            <a:chExt cx="4975860" cy="8299037"/>
          </a:xfrm>
          <a:solidFill>
            <a:schemeClr val="accent6"/>
          </a:solidFill>
        </p:grpSpPr>
        <p:sp>
          <p:nvSpPr>
            <p:cNvPr id="85" name="Freeform 85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00" name="Group 100"/>
          <p:cNvGrpSpPr/>
          <p:nvPr/>
        </p:nvGrpSpPr>
        <p:grpSpPr>
          <a:xfrm rot="-5400000">
            <a:off x="2081232" y="4386217"/>
            <a:ext cx="553378" cy="922957"/>
            <a:chOff x="0" y="0"/>
            <a:chExt cx="4975860" cy="8299037"/>
          </a:xfrm>
          <a:solidFill>
            <a:schemeClr val="accent1"/>
          </a:solidFill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02" name="Group 102"/>
          <p:cNvGrpSpPr/>
          <p:nvPr/>
        </p:nvGrpSpPr>
        <p:grpSpPr>
          <a:xfrm rot="-5400000">
            <a:off x="870590" y="4386217"/>
            <a:ext cx="553378" cy="922957"/>
            <a:chOff x="0" y="0"/>
            <a:chExt cx="4975860" cy="8299037"/>
          </a:xfrm>
          <a:solidFill>
            <a:schemeClr val="accent1"/>
          </a:solidFill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06" name="Group 106"/>
          <p:cNvGrpSpPr/>
          <p:nvPr/>
        </p:nvGrpSpPr>
        <p:grpSpPr>
          <a:xfrm rot="-5400000">
            <a:off x="870492" y="4120608"/>
            <a:ext cx="692133" cy="1366317"/>
            <a:chOff x="0" y="0"/>
            <a:chExt cx="4975860" cy="8299037"/>
          </a:xfrm>
          <a:solidFill>
            <a:schemeClr val="accent1"/>
          </a:solidFill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08" name="Group 108"/>
          <p:cNvGrpSpPr/>
          <p:nvPr/>
        </p:nvGrpSpPr>
        <p:grpSpPr>
          <a:xfrm rot="-5400000">
            <a:off x="1888989" y="4219492"/>
            <a:ext cx="687695" cy="1173127"/>
            <a:chOff x="0" y="0"/>
            <a:chExt cx="4975860" cy="8299037"/>
          </a:xfrm>
          <a:solidFill>
            <a:schemeClr val="accent1"/>
          </a:solidFill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2649200" y="3924300"/>
            <a:ext cx="2273798" cy="1976925"/>
            <a:chOff x="0" y="-38100"/>
            <a:chExt cx="3031730" cy="2635899"/>
          </a:xfrm>
        </p:grpSpPr>
        <p:sp>
          <p:nvSpPr>
            <p:cNvPr id="111" name="TextBox 111"/>
            <p:cNvSpPr txBox="1"/>
            <p:nvPr/>
          </p:nvSpPr>
          <p:spPr>
            <a:xfrm>
              <a:off x="0" y="-38100"/>
              <a:ext cx="2220933" cy="3738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198"/>
                </a:lnSpc>
              </a:pPr>
              <a:endParaRPr lang="en-US" sz="2000" dirty="0">
                <a:solidFill>
                  <a:srgbClr val="404040"/>
                </a:solidFill>
                <a:latin typeface="Avenir Bold"/>
              </a:endParaRP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17217" y="1530841"/>
              <a:ext cx="3014513" cy="1066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ar-OM" sz="2400" b="1" dirty="0" err="1"/>
                <a:t>إختتام</a:t>
              </a:r>
              <a:endParaRPr lang="ar-OM" sz="2400" b="1" dirty="0"/>
            </a:p>
            <a:p>
              <a:pPr algn="r"/>
              <a:r>
                <a:rPr lang="ar-OM" sz="2400" dirty="0"/>
                <a:t>الدعوة للمشاريع</a:t>
              </a:r>
              <a:r>
                <a:rPr lang="ar" sz="2800" b="1" dirty="0">
                  <a:solidFill>
                    <a:srgbClr val="404040"/>
                  </a:solidFill>
                  <a:latin typeface="Avenir"/>
                </a:rPr>
                <a:t> </a:t>
              </a:r>
            </a:p>
          </p:txBody>
        </p:sp>
      </p:grpSp>
      <p:sp>
        <p:nvSpPr>
          <p:cNvPr id="114" name="TextBox 114"/>
          <p:cNvSpPr txBox="1"/>
          <p:nvPr/>
        </p:nvSpPr>
        <p:spPr>
          <a:xfrm>
            <a:off x="2971800" y="4731643"/>
            <a:ext cx="272720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98"/>
              </a:lnSpc>
            </a:pPr>
            <a:r>
              <a:rPr lang="ar" sz="2000" dirty="0" err="1">
                <a:solidFill>
                  <a:srgbClr val="404040"/>
                </a:solidFill>
                <a:latin typeface="Avenir Bold"/>
              </a:rPr>
              <a:t>الأسبوع </a:t>
            </a:r>
            <a:r>
              <a:rPr lang="ar" sz="2000" dirty="0">
                <a:solidFill>
                  <a:srgbClr val="404040"/>
                </a:solidFill>
                <a:latin typeface="Avenir Bold"/>
              </a:rPr>
              <a:t>الثالث من شهر يوليو</a:t>
            </a:r>
          </a:p>
        </p:txBody>
      </p:sp>
      <p:sp>
        <p:nvSpPr>
          <p:cNvPr id="119" name="AutoShape 119"/>
          <p:cNvSpPr/>
          <p:nvPr/>
        </p:nvSpPr>
        <p:spPr>
          <a:xfrm flipH="1" flipV="1">
            <a:off x="15240000" y="5753749"/>
            <a:ext cx="7153" cy="2285351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sp>
        <p:nvSpPr>
          <p:cNvPr id="122" name="TextBox 122"/>
          <p:cNvSpPr txBox="1"/>
          <p:nvPr/>
        </p:nvSpPr>
        <p:spPr>
          <a:xfrm>
            <a:off x="381000" y="5210532"/>
            <a:ext cx="2184371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000" b="1" dirty="0"/>
              <a:t>مراجعة المشاريع</a:t>
            </a:r>
          </a:p>
          <a:p>
            <a:pPr algn="r"/>
            <a:r>
              <a:rPr lang="ar-OM" sz="2000" dirty="0"/>
              <a:t>تم التحديد </a:t>
            </a:r>
            <a:r>
              <a:rPr lang="ar-DZ" sz="2000" dirty="0"/>
              <a:t>(</a:t>
            </a:r>
            <a:r>
              <a:rPr lang="ar-OM" sz="2000" dirty="0"/>
              <a:t>الأساس: إرشادات</a:t>
            </a:r>
          </a:p>
          <a:p>
            <a:pPr algn="r"/>
            <a:r>
              <a:rPr lang="ar-DZ" sz="2000" dirty="0"/>
              <a:t>)</a:t>
            </a:r>
            <a:r>
              <a:rPr lang="fr-FR" sz="2000" dirty="0"/>
              <a:t>CAF</a:t>
            </a:r>
          </a:p>
          <a:p>
            <a:pPr algn="r"/>
            <a:r>
              <a:rPr lang="ar-OM" sz="2000" b="1" dirty="0"/>
              <a:t>تدريب</a:t>
            </a:r>
          </a:p>
          <a:p>
            <a:pPr algn="r"/>
            <a:r>
              <a:rPr lang="ar-OM" sz="2000" dirty="0"/>
              <a:t>على التقرير الفني والمالي</a:t>
            </a:r>
          </a:p>
          <a:p>
            <a:pPr algn="r"/>
            <a:r>
              <a:rPr lang="ar-OM" sz="2000" b="1" dirty="0"/>
              <a:t>توقيع الاتفاقيات</a:t>
            </a:r>
          </a:p>
          <a:p>
            <a:pPr algn="r"/>
            <a:r>
              <a:rPr lang="ar-OM" sz="2000" dirty="0"/>
              <a:t>وبدء المشاريع</a:t>
            </a:r>
            <a:endParaRPr lang="en-US" sz="2000" dirty="0">
              <a:solidFill>
                <a:srgbClr val="404040"/>
              </a:solidFill>
              <a:latin typeface="Avenir Italics"/>
            </a:endParaRPr>
          </a:p>
        </p:txBody>
      </p:sp>
      <p:sp>
        <p:nvSpPr>
          <p:cNvPr id="2" name="TextBox 112">
            <a:extLst>
              <a:ext uri="{FF2B5EF4-FFF2-40B4-BE49-F238E27FC236}">
                <a16:creationId xmlns:a16="http://schemas.microsoft.com/office/drawing/2014/main" id="{0DCA1959-49EF-A95F-6BA0-D299F38CBAA8}"/>
              </a:ext>
            </a:extLst>
          </p:cNvPr>
          <p:cNvSpPr txBox="1"/>
          <p:nvPr/>
        </p:nvSpPr>
        <p:spPr>
          <a:xfrm>
            <a:off x="12344400" y="4655232"/>
            <a:ext cx="323331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OM" dirty="0">
                <a:solidFill>
                  <a:schemeClr val="bg1"/>
                </a:solidFill>
              </a:rPr>
              <a:t>الأربعاء، 27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F50463AC-9313-73CA-69B6-7718AF034FDC}"/>
              </a:ext>
            </a:extLst>
          </p:cNvPr>
          <p:cNvGrpSpPr/>
          <p:nvPr/>
        </p:nvGrpSpPr>
        <p:grpSpPr>
          <a:xfrm>
            <a:off x="8229600" y="7810500"/>
            <a:ext cx="2470629" cy="238341"/>
            <a:chOff x="0" y="0"/>
            <a:chExt cx="4585164" cy="442330"/>
          </a:xfrm>
          <a:solidFill>
            <a:schemeClr val="accent4"/>
          </a:solidFill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F28A7E29-C287-4BFB-EA80-A4DBB553D756}"/>
                </a:ext>
              </a:extLst>
            </p:cNvPr>
            <p:cNvSpPr/>
            <p:nvPr/>
          </p:nvSpPr>
          <p:spPr>
            <a:xfrm>
              <a:off x="0" y="0"/>
              <a:ext cx="4585164" cy="442329"/>
            </a:xfrm>
            <a:custGeom>
              <a:avLst/>
              <a:gdLst/>
              <a:ahLst/>
              <a:cxnLst/>
              <a:rect l="l" t="t" r="r" b="b"/>
              <a:pathLst>
                <a:path w="4585164" h="442329">
                  <a:moveTo>
                    <a:pt x="0" y="0"/>
                  </a:moveTo>
                  <a:lnTo>
                    <a:pt x="4585164" y="0"/>
                  </a:lnTo>
                  <a:lnTo>
                    <a:pt x="4585164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4" name="Group 86">
            <a:extLst>
              <a:ext uri="{FF2B5EF4-FFF2-40B4-BE49-F238E27FC236}">
                <a16:creationId xmlns:a16="http://schemas.microsoft.com/office/drawing/2014/main" id="{CF288708-6550-3E31-23A8-DAE97D60C5F7}"/>
              </a:ext>
            </a:extLst>
          </p:cNvPr>
          <p:cNvGrpSpPr/>
          <p:nvPr/>
        </p:nvGrpSpPr>
        <p:grpSpPr>
          <a:xfrm rot="-5400000">
            <a:off x="7855831" y="4384459"/>
            <a:ext cx="553377" cy="872639"/>
            <a:chOff x="0" y="0"/>
            <a:chExt cx="4975860" cy="8299037"/>
          </a:xfrm>
          <a:solidFill>
            <a:schemeClr val="accent4"/>
          </a:solidFill>
        </p:grpSpPr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38DBFBEE-86EB-8B09-7521-3E1CAF402D10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25" name="Group 113">
            <a:extLst>
              <a:ext uri="{FF2B5EF4-FFF2-40B4-BE49-F238E27FC236}">
                <a16:creationId xmlns:a16="http://schemas.microsoft.com/office/drawing/2014/main" id="{73456509-CE6C-6790-F5E0-E9822C901B79}"/>
              </a:ext>
            </a:extLst>
          </p:cNvPr>
          <p:cNvGrpSpPr/>
          <p:nvPr/>
        </p:nvGrpSpPr>
        <p:grpSpPr>
          <a:xfrm>
            <a:off x="7696200" y="4683602"/>
            <a:ext cx="3550802" cy="2398890"/>
            <a:chOff x="-235103" y="-75152"/>
            <a:chExt cx="4734401" cy="3198522"/>
          </a:xfrm>
        </p:grpSpPr>
        <p:sp>
          <p:nvSpPr>
            <p:cNvPr id="126" name="TextBox 114">
              <a:extLst>
                <a:ext uri="{FF2B5EF4-FFF2-40B4-BE49-F238E27FC236}">
                  <a16:creationId xmlns:a16="http://schemas.microsoft.com/office/drawing/2014/main" id="{33396AC4-9EDB-C2A3-6DF4-810E5493E052}"/>
                </a:ext>
              </a:extLst>
            </p:cNvPr>
            <p:cNvSpPr txBox="1"/>
            <p:nvPr/>
          </p:nvSpPr>
          <p:spPr>
            <a:xfrm>
              <a:off x="-162524" y="-75152"/>
              <a:ext cx="4661822" cy="11900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/>
              <a:r>
                <a:rPr lang="ar-OM" dirty="0">
                  <a:solidFill>
                    <a:schemeClr val="bg1"/>
                  </a:solidFill>
                </a:rPr>
                <a:t>أسبوع 22 يونيو</a:t>
              </a:r>
            </a:p>
            <a:p>
              <a:br>
                <a:rPr lang="ar-OM" sz="2000" dirty="0"/>
              </a:br>
              <a:endParaRPr lang="en-US" sz="2000" dirty="0">
                <a:solidFill>
                  <a:schemeClr val="bg1"/>
                </a:solidFill>
                <a:latin typeface="Avenir Bold"/>
              </a:endParaRPr>
            </a:p>
          </p:txBody>
        </p:sp>
        <p:sp>
          <p:nvSpPr>
            <p:cNvPr id="127" name="TextBox 115">
              <a:extLst>
                <a:ext uri="{FF2B5EF4-FFF2-40B4-BE49-F238E27FC236}">
                  <a16:creationId xmlns:a16="http://schemas.microsoft.com/office/drawing/2014/main" id="{C67AC79C-4ED6-A56E-B27D-4474E16597B5}"/>
                </a:ext>
              </a:extLst>
            </p:cNvPr>
            <p:cNvSpPr txBox="1"/>
            <p:nvPr/>
          </p:nvSpPr>
          <p:spPr>
            <a:xfrm>
              <a:off x="-235103" y="538046"/>
              <a:ext cx="2831840" cy="2585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ar-OM" sz="2400" b="1" dirty="0"/>
                <a:t>تكوين</a:t>
              </a:r>
              <a:r>
                <a:rPr lang="ar" sz="2400" b="1" dirty="0">
                  <a:solidFill>
                    <a:srgbClr val="404040"/>
                  </a:solidFill>
                  <a:latin typeface="Avenir Bold" panose="020B0604020202020204" charset="0"/>
                  <a:cs typeface="Avenir Bold" panose="020B0604020202020204" charset="0"/>
                </a:rPr>
                <a:t> </a:t>
              </a:r>
              <a:br>
                <a:rPr lang="en-US" sz="2400" b="1" dirty="0">
                  <a:solidFill>
                    <a:srgbClr val="404040"/>
                  </a:solidFill>
                  <a:latin typeface="Avenir Italics"/>
                </a:rPr>
              </a:br>
              <a:r>
                <a:rPr lang="ar-OM" sz="2400" dirty="0"/>
                <a:t>على تطوير المشاريع للمنظمات المختارة مسبق</a:t>
              </a:r>
              <a:r>
                <a:rPr lang="ar-OM" dirty="0"/>
                <a:t>ًا</a:t>
              </a:r>
              <a:endParaRPr lang="en-US" dirty="0">
                <a:solidFill>
                  <a:srgbClr val="404040"/>
                </a:solidFill>
                <a:latin typeface="Avenir Italics"/>
              </a:endParaRPr>
            </a:p>
            <a:p>
              <a:pPr>
                <a:lnSpc>
                  <a:spcPts val="1802"/>
                </a:lnSpc>
              </a:pPr>
              <a:endParaRPr lang="en-US" sz="1600" dirty="0">
                <a:solidFill>
                  <a:srgbClr val="404040"/>
                </a:solidFill>
                <a:latin typeface="Avenir Italics"/>
              </a:endParaRPr>
            </a:p>
            <a:p>
              <a:pPr>
                <a:lnSpc>
                  <a:spcPts val="1802"/>
                </a:lnSpc>
              </a:pPr>
              <a:endParaRPr lang="en-US" sz="1600" dirty="0">
                <a:solidFill>
                  <a:srgbClr val="404040"/>
                </a:solidFill>
                <a:latin typeface="Avenir Italics"/>
              </a:endParaRPr>
            </a:p>
          </p:txBody>
        </p:sp>
      </p:grpSp>
      <p:sp>
        <p:nvSpPr>
          <p:cNvPr id="128" name="AutoShape 36">
            <a:extLst>
              <a:ext uri="{FF2B5EF4-FFF2-40B4-BE49-F238E27FC236}">
                <a16:creationId xmlns:a16="http://schemas.microsoft.com/office/drawing/2014/main" id="{4CEF1C92-B082-D88F-381C-C1270BE2C967}"/>
              </a:ext>
            </a:extLst>
          </p:cNvPr>
          <p:cNvSpPr/>
          <p:nvPr/>
        </p:nvSpPr>
        <p:spPr>
          <a:xfrm flipV="1">
            <a:off x="7696200" y="4392343"/>
            <a:ext cx="0" cy="3619007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grpSp>
        <p:nvGrpSpPr>
          <p:cNvPr id="147" name="Group 26">
            <a:extLst>
              <a:ext uri="{FF2B5EF4-FFF2-40B4-BE49-F238E27FC236}">
                <a16:creationId xmlns:a16="http://schemas.microsoft.com/office/drawing/2014/main" id="{62C6005A-C00E-03D3-C78A-C8E020D8B86B}"/>
              </a:ext>
            </a:extLst>
          </p:cNvPr>
          <p:cNvGrpSpPr/>
          <p:nvPr/>
        </p:nvGrpSpPr>
        <p:grpSpPr>
          <a:xfrm>
            <a:off x="5791200" y="7805497"/>
            <a:ext cx="2447005" cy="238341"/>
            <a:chOff x="0" y="0"/>
            <a:chExt cx="4541320" cy="442330"/>
          </a:xfrm>
          <a:solidFill>
            <a:schemeClr val="accent5"/>
          </a:solidFill>
        </p:grpSpPr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B0CD963C-B06D-26E9-048D-F2AD70198450}"/>
                </a:ext>
              </a:extLst>
            </p:cNvPr>
            <p:cNvSpPr/>
            <p:nvPr/>
          </p:nvSpPr>
          <p:spPr>
            <a:xfrm>
              <a:off x="0" y="0"/>
              <a:ext cx="4541320" cy="442329"/>
            </a:xfrm>
            <a:custGeom>
              <a:avLst/>
              <a:gdLst/>
              <a:ahLst/>
              <a:cxnLst/>
              <a:rect l="l" t="t" r="r" b="b"/>
              <a:pathLst>
                <a:path w="4541320" h="442329">
                  <a:moveTo>
                    <a:pt x="0" y="0"/>
                  </a:moveTo>
                  <a:lnTo>
                    <a:pt x="4541320" y="0"/>
                  </a:lnTo>
                  <a:lnTo>
                    <a:pt x="4541320" y="442329"/>
                  </a:lnTo>
                  <a:lnTo>
                    <a:pt x="0" y="4423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49" name="Group 41">
            <a:extLst>
              <a:ext uri="{FF2B5EF4-FFF2-40B4-BE49-F238E27FC236}">
                <a16:creationId xmlns:a16="http://schemas.microsoft.com/office/drawing/2014/main" id="{73F10B51-11CC-78A9-53B4-BABE9D73580F}"/>
              </a:ext>
            </a:extLst>
          </p:cNvPr>
          <p:cNvGrpSpPr/>
          <p:nvPr/>
        </p:nvGrpSpPr>
        <p:grpSpPr>
          <a:xfrm rot="-5400000">
            <a:off x="5823590" y="5656077"/>
            <a:ext cx="553378" cy="922957"/>
            <a:chOff x="0" y="0"/>
            <a:chExt cx="4975860" cy="8299037"/>
          </a:xfrm>
          <a:solidFill>
            <a:schemeClr val="accent5"/>
          </a:solidFill>
        </p:grpSpPr>
        <p:sp>
          <p:nvSpPr>
            <p:cNvPr id="150" name="Freeform 42">
              <a:extLst>
                <a:ext uri="{FF2B5EF4-FFF2-40B4-BE49-F238E27FC236}">
                  <a16:creationId xmlns:a16="http://schemas.microsoft.com/office/drawing/2014/main" id="{4FDFD149-BA48-6A9C-3B59-441394190F27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151" name="TextBox 43">
            <a:extLst>
              <a:ext uri="{FF2B5EF4-FFF2-40B4-BE49-F238E27FC236}">
                <a16:creationId xmlns:a16="http://schemas.microsoft.com/office/drawing/2014/main" id="{A5020A93-F5D0-F17A-CD80-D8D202368D6C}"/>
              </a:ext>
            </a:extLst>
          </p:cNvPr>
          <p:cNvSpPr txBox="1"/>
          <p:nvPr/>
        </p:nvSpPr>
        <p:spPr>
          <a:xfrm>
            <a:off x="5715000" y="5829300"/>
            <a:ext cx="957095" cy="564257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98"/>
              </a:lnSpc>
            </a:pPr>
            <a:r>
              <a:rPr lang="ar" sz="2000" dirty="0">
                <a:solidFill>
                  <a:srgbClr val="404040"/>
                </a:solidFill>
                <a:latin typeface="Avenir Bold"/>
              </a:rPr>
              <a:t>نسبة مئوية سنوية</a:t>
            </a:r>
          </a:p>
        </p:txBody>
      </p:sp>
      <p:grpSp>
        <p:nvGrpSpPr>
          <p:cNvPr id="152" name="Group 90">
            <a:extLst>
              <a:ext uri="{FF2B5EF4-FFF2-40B4-BE49-F238E27FC236}">
                <a16:creationId xmlns:a16="http://schemas.microsoft.com/office/drawing/2014/main" id="{3E7FA5FE-C957-BCE9-4D02-CC2F40B9EBE5}"/>
              </a:ext>
            </a:extLst>
          </p:cNvPr>
          <p:cNvGrpSpPr/>
          <p:nvPr/>
        </p:nvGrpSpPr>
        <p:grpSpPr>
          <a:xfrm rot="-5400000">
            <a:off x="6356990" y="5644511"/>
            <a:ext cx="553378" cy="922957"/>
            <a:chOff x="0" y="0"/>
            <a:chExt cx="4975860" cy="8299037"/>
          </a:xfrm>
          <a:solidFill>
            <a:schemeClr val="accent5"/>
          </a:solidFill>
        </p:grpSpPr>
        <p:sp>
          <p:nvSpPr>
            <p:cNvPr id="153" name="Freeform 91">
              <a:extLst>
                <a:ext uri="{FF2B5EF4-FFF2-40B4-BE49-F238E27FC236}">
                  <a16:creationId xmlns:a16="http://schemas.microsoft.com/office/drawing/2014/main" id="{4BF6E816-853C-DEF4-EC88-287C9D630BD2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54" name="Group 92">
            <a:extLst>
              <a:ext uri="{FF2B5EF4-FFF2-40B4-BE49-F238E27FC236}">
                <a16:creationId xmlns:a16="http://schemas.microsoft.com/office/drawing/2014/main" id="{B3C9E0D8-3D26-7533-765A-109042DAE0E4}"/>
              </a:ext>
            </a:extLst>
          </p:cNvPr>
          <p:cNvGrpSpPr/>
          <p:nvPr/>
        </p:nvGrpSpPr>
        <p:grpSpPr>
          <a:xfrm rot="-5400000">
            <a:off x="5899790" y="5656077"/>
            <a:ext cx="553378" cy="922957"/>
            <a:chOff x="0" y="0"/>
            <a:chExt cx="4975860" cy="8299037"/>
          </a:xfrm>
          <a:solidFill>
            <a:schemeClr val="accent5"/>
          </a:solidFill>
        </p:grpSpPr>
        <p:sp>
          <p:nvSpPr>
            <p:cNvPr id="155" name="Freeform 93">
              <a:extLst>
                <a:ext uri="{FF2B5EF4-FFF2-40B4-BE49-F238E27FC236}">
                  <a16:creationId xmlns:a16="http://schemas.microsoft.com/office/drawing/2014/main" id="{15B4CEC4-BF19-1587-CEEA-E280FC108694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56" name="Group 94">
            <a:extLst>
              <a:ext uri="{FF2B5EF4-FFF2-40B4-BE49-F238E27FC236}">
                <a16:creationId xmlns:a16="http://schemas.microsoft.com/office/drawing/2014/main" id="{289B40E7-37A7-2D4E-A4B5-A0A9226FD3D4}"/>
              </a:ext>
            </a:extLst>
          </p:cNvPr>
          <p:cNvGrpSpPr/>
          <p:nvPr/>
        </p:nvGrpSpPr>
        <p:grpSpPr>
          <a:xfrm rot="-5400000">
            <a:off x="5747390" y="5656077"/>
            <a:ext cx="553378" cy="922957"/>
            <a:chOff x="0" y="0"/>
            <a:chExt cx="4975860" cy="8299037"/>
          </a:xfrm>
          <a:solidFill>
            <a:schemeClr val="accent5"/>
          </a:solidFill>
        </p:grpSpPr>
        <p:sp>
          <p:nvSpPr>
            <p:cNvPr id="157" name="Freeform 95">
              <a:extLst>
                <a:ext uri="{FF2B5EF4-FFF2-40B4-BE49-F238E27FC236}">
                  <a16:creationId xmlns:a16="http://schemas.microsoft.com/office/drawing/2014/main" id="{290BDDB9-8A5B-5E5E-C0CB-3B5FCE837F10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58" name="Group 96">
            <a:extLst>
              <a:ext uri="{FF2B5EF4-FFF2-40B4-BE49-F238E27FC236}">
                <a16:creationId xmlns:a16="http://schemas.microsoft.com/office/drawing/2014/main" id="{BA4F9FEF-106D-45B4-B3A0-C2C998A36B0F}"/>
              </a:ext>
            </a:extLst>
          </p:cNvPr>
          <p:cNvGrpSpPr/>
          <p:nvPr/>
        </p:nvGrpSpPr>
        <p:grpSpPr>
          <a:xfrm rot="-5400000">
            <a:off x="5584915" y="5654585"/>
            <a:ext cx="523209" cy="872639"/>
            <a:chOff x="0" y="0"/>
            <a:chExt cx="4975860" cy="8299037"/>
          </a:xfrm>
          <a:solidFill>
            <a:schemeClr val="accent5"/>
          </a:solidFill>
        </p:grpSpPr>
        <p:sp>
          <p:nvSpPr>
            <p:cNvPr id="159" name="Freeform 97">
              <a:extLst>
                <a:ext uri="{FF2B5EF4-FFF2-40B4-BE49-F238E27FC236}">
                  <a16:creationId xmlns:a16="http://schemas.microsoft.com/office/drawing/2014/main" id="{567AFEBF-5D8C-BECE-4096-108BA7CAD243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60" name="Group 98">
            <a:extLst>
              <a:ext uri="{FF2B5EF4-FFF2-40B4-BE49-F238E27FC236}">
                <a16:creationId xmlns:a16="http://schemas.microsoft.com/office/drawing/2014/main" id="{E57BC1E6-69BB-B941-3C87-9645BD1DEC94}"/>
              </a:ext>
            </a:extLst>
          </p:cNvPr>
          <p:cNvGrpSpPr/>
          <p:nvPr/>
        </p:nvGrpSpPr>
        <p:grpSpPr>
          <a:xfrm rot="-5400000">
            <a:off x="5510233" y="5644512"/>
            <a:ext cx="553378" cy="922957"/>
            <a:chOff x="-5" y="5"/>
            <a:chExt cx="4975860" cy="8299038"/>
          </a:xfrm>
          <a:solidFill>
            <a:schemeClr val="accent5"/>
          </a:solidFill>
        </p:grpSpPr>
        <p:sp>
          <p:nvSpPr>
            <p:cNvPr id="161" name="Freeform 99">
              <a:extLst>
                <a:ext uri="{FF2B5EF4-FFF2-40B4-BE49-F238E27FC236}">
                  <a16:creationId xmlns:a16="http://schemas.microsoft.com/office/drawing/2014/main" id="{93DD8915-C19B-4BD5-3586-8D093AD190DF}"/>
                </a:ext>
              </a:extLst>
            </p:cNvPr>
            <p:cNvSpPr/>
            <p:nvPr/>
          </p:nvSpPr>
          <p:spPr>
            <a:xfrm>
              <a:off x="-5" y="5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 dirty="0"/>
            </a:p>
          </p:txBody>
        </p:sp>
      </p:grpSp>
      <p:sp>
        <p:nvSpPr>
          <p:cNvPr id="164" name="TextBox 118">
            <a:extLst>
              <a:ext uri="{FF2B5EF4-FFF2-40B4-BE49-F238E27FC236}">
                <a16:creationId xmlns:a16="http://schemas.microsoft.com/office/drawing/2014/main" id="{29130EFA-D501-B95B-C56E-142E442DFB1B}"/>
              </a:ext>
            </a:extLst>
          </p:cNvPr>
          <p:cNvSpPr txBox="1"/>
          <p:nvPr/>
        </p:nvSpPr>
        <p:spPr>
          <a:xfrm>
            <a:off x="5343718" y="6494858"/>
            <a:ext cx="2123882" cy="123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2"/>
              </a:lnSpc>
            </a:pPr>
            <a:r>
              <a:rPr lang="ar" sz="2400" b="1" dirty="0">
                <a:solidFill>
                  <a:srgbClr val="404040"/>
                </a:solidFill>
                <a:latin typeface="Avenir Bold"/>
              </a:rPr>
              <a:t>الموعد النهائي</a:t>
            </a:r>
            <a:endParaRPr lang="en-US" sz="2400" dirty="0">
              <a:solidFill>
                <a:srgbClr val="404040"/>
              </a:solidFill>
              <a:latin typeface="Avenir Bold"/>
            </a:endParaRPr>
          </a:p>
          <a:p>
            <a:pPr algn="r">
              <a:lnSpc>
                <a:spcPts val="1802"/>
              </a:lnSpc>
            </a:pPr>
            <a:r>
              <a:rPr lang="ar" sz="2400" dirty="0">
                <a:solidFill>
                  <a:srgbClr val="404040"/>
                </a:solidFill>
                <a:latin typeface="Avenir Italics"/>
              </a:rPr>
              <a:t>تقديم </a:t>
            </a:r>
            <a:r>
              <a:rPr lang="ar" sz="2400" dirty="0" err="1">
                <a:solidFill>
                  <a:srgbClr val="404040"/>
                </a:solidFill>
                <a:latin typeface="Avenir Italics"/>
              </a:rPr>
              <a:t>وثيقة </a:t>
            </a:r>
            <a:r>
              <a:rPr lang="ar" sz="2400" dirty="0">
                <a:solidFill>
                  <a:srgbClr val="404040"/>
                </a:solidFill>
                <a:latin typeface="Avenir Italics"/>
              </a:rPr>
              <a:t>مشروع أكثر </a:t>
            </a:r>
            <a:r>
              <a:rPr lang="ar" sz="2400" dirty="0" err="1">
                <a:solidFill>
                  <a:srgbClr val="404040"/>
                </a:solidFill>
                <a:latin typeface="Avenir Italics"/>
              </a:rPr>
              <a:t>تفصيلاً من قبل </a:t>
            </a:r>
            <a:r>
              <a:rPr lang="ar" sz="2400" dirty="0">
                <a:solidFill>
                  <a:srgbClr val="404040"/>
                </a:solidFill>
                <a:latin typeface="Avenir Italics"/>
              </a:rPr>
              <a:t>منظمات المجتمع المدني </a:t>
            </a:r>
            <a:r>
              <a:rPr lang="ar" sz="2400" dirty="0" err="1">
                <a:solidFill>
                  <a:srgbClr val="404040"/>
                </a:solidFill>
                <a:latin typeface="Avenir Italics"/>
              </a:rPr>
              <a:t>المختارة مسبقاً</a:t>
            </a:r>
            <a:endParaRPr lang="en-US" sz="2400" dirty="0">
              <a:solidFill>
                <a:srgbClr val="404040"/>
              </a:solidFill>
              <a:latin typeface="Avenir Italics"/>
            </a:endParaRPr>
          </a:p>
        </p:txBody>
      </p:sp>
      <p:sp>
        <p:nvSpPr>
          <p:cNvPr id="165" name="AutoShape 40">
            <a:extLst>
              <a:ext uri="{FF2B5EF4-FFF2-40B4-BE49-F238E27FC236}">
                <a16:creationId xmlns:a16="http://schemas.microsoft.com/office/drawing/2014/main" id="{1F125696-1548-B6D0-B17D-629C571A6B13}"/>
              </a:ext>
            </a:extLst>
          </p:cNvPr>
          <p:cNvSpPr/>
          <p:nvPr/>
        </p:nvSpPr>
        <p:spPr>
          <a:xfrm flipV="1">
            <a:off x="10166829" y="5716794"/>
            <a:ext cx="0" cy="2322306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sp>
        <p:nvSpPr>
          <p:cNvPr id="166" name="TextBox 118">
            <a:extLst>
              <a:ext uri="{FF2B5EF4-FFF2-40B4-BE49-F238E27FC236}">
                <a16:creationId xmlns:a16="http://schemas.microsoft.com/office/drawing/2014/main" id="{E7411DC4-FEF3-7780-CE34-DE5353AC5024}"/>
              </a:ext>
            </a:extLst>
          </p:cNvPr>
          <p:cNvSpPr txBox="1"/>
          <p:nvPr/>
        </p:nvSpPr>
        <p:spPr>
          <a:xfrm>
            <a:off x="2981518" y="5372100"/>
            <a:ext cx="212388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400" b="1" dirty="0"/>
              <a:t>اجتماع الكاف</a:t>
            </a:r>
          </a:p>
          <a:p>
            <a:pPr algn="r"/>
            <a:r>
              <a:rPr lang="ar-DZ" sz="2400" dirty="0"/>
              <a:t>(</a:t>
            </a:r>
            <a:r>
              <a:rPr lang="ar-OM" sz="2400" dirty="0"/>
              <a:t>لجنة توزيع الأموال</a:t>
            </a:r>
            <a:r>
              <a:rPr lang="ar-DZ" sz="2400" dirty="0"/>
              <a:t>)</a:t>
            </a:r>
            <a:endParaRPr lang="ar-OM" sz="2400" dirty="0"/>
          </a:p>
          <a:p>
            <a:pPr algn="r"/>
            <a:r>
              <a:rPr lang="ar-OM" sz="2400" dirty="0"/>
              <a:t>للاختيار النهائي</a:t>
            </a:r>
            <a:endParaRPr lang="ar" sz="2400" dirty="0" err="1">
              <a:solidFill>
                <a:srgbClr val="404040"/>
              </a:solidFill>
              <a:latin typeface="Avenir Italics"/>
            </a:endParaRPr>
          </a:p>
        </p:txBody>
      </p:sp>
      <p:grpSp>
        <p:nvGrpSpPr>
          <p:cNvPr id="170" name="Group 108">
            <a:extLst>
              <a:ext uri="{FF2B5EF4-FFF2-40B4-BE49-F238E27FC236}">
                <a16:creationId xmlns:a16="http://schemas.microsoft.com/office/drawing/2014/main" id="{F0A82A1F-BA50-9360-0F0E-88B16DCAEECB}"/>
              </a:ext>
            </a:extLst>
          </p:cNvPr>
          <p:cNvGrpSpPr/>
          <p:nvPr/>
        </p:nvGrpSpPr>
        <p:grpSpPr>
          <a:xfrm rot="-5400000">
            <a:off x="841713" y="4001496"/>
            <a:ext cx="692134" cy="1613559"/>
            <a:chOff x="0" y="0"/>
            <a:chExt cx="4975860" cy="8299037"/>
          </a:xfrm>
          <a:solidFill>
            <a:schemeClr val="accent1"/>
          </a:solidFill>
        </p:grpSpPr>
        <p:sp>
          <p:nvSpPr>
            <p:cNvPr id="171" name="Freeform 109">
              <a:extLst>
                <a:ext uri="{FF2B5EF4-FFF2-40B4-BE49-F238E27FC236}">
                  <a16:creationId xmlns:a16="http://schemas.microsoft.com/office/drawing/2014/main" id="{D261186F-DB00-0EAF-656A-80FACB55CADF}"/>
                </a:ext>
              </a:extLst>
            </p:cNvPr>
            <p:cNvSpPr/>
            <p:nvPr/>
          </p:nvSpPr>
          <p:spPr>
            <a:xfrm>
              <a:off x="0" y="0"/>
              <a:ext cx="4975860" cy="8299038"/>
            </a:xfrm>
            <a:custGeom>
              <a:avLst/>
              <a:gdLst/>
              <a:ahLst/>
              <a:cxnLst/>
              <a:rect l="l" t="t" r="r" b="b"/>
              <a:pathLst>
                <a:path w="4975860" h="8299038">
                  <a:moveTo>
                    <a:pt x="4975860" y="0"/>
                  </a:moveTo>
                  <a:lnTo>
                    <a:pt x="4975860" y="7427817"/>
                  </a:lnTo>
                  <a:lnTo>
                    <a:pt x="2486660" y="8299038"/>
                  </a:lnTo>
                  <a:lnTo>
                    <a:pt x="0" y="7427817"/>
                  </a:lnTo>
                  <a:lnTo>
                    <a:pt x="1270" y="6711538"/>
                  </a:lnTo>
                  <a:lnTo>
                    <a:pt x="6350" y="200691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172" name="TextBox 112">
            <a:extLst>
              <a:ext uri="{FF2B5EF4-FFF2-40B4-BE49-F238E27FC236}">
                <a16:creationId xmlns:a16="http://schemas.microsoft.com/office/drawing/2014/main" id="{B013677F-5FAB-16F5-FA6F-1BC4A5616606}"/>
              </a:ext>
            </a:extLst>
          </p:cNvPr>
          <p:cNvSpPr txBox="1"/>
          <p:nvPr/>
        </p:nvSpPr>
        <p:spPr>
          <a:xfrm>
            <a:off x="381000" y="4519868"/>
            <a:ext cx="2260885" cy="6236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ar" sz="2000" dirty="0">
                <a:solidFill>
                  <a:srgbClr val="404040"/>
                </a:solidFill>
                <a:latin typeface="Avenir Bold"/>
              </a:rPr>
              <a:t>أغسطس - سبتمبر 2026</a:t>
            </a:r>
          </a:p>
        </p:txBody>
      </p:sp>
      <p:sp>
        <p:nvSpPr>
          <p:cNvPr id="173" name="AutoShape 49">
            <a:extLst>
              <a:ext uri="{FF2B5EF4-FFF2-40B4-BE49-F238E27FC236}">
                <a16:creationId xmlns:a16="http://schemas.microsoft.com/office/drawing/2014/main" id="{3F718290-1CAA-C98A-174B-1DFD9F343C34}"/>
              </a:ext>
            </a:extLst>
          </p:cNvPr>
          <p:cNvSpPr/>
          <p:nvPr/>
        </p:nvSpPr>
        <p:spPr>
          <a:xfrm flipV="1">
            <a:off x="381000" y="4420093"/>
            <a:ext cx="0" cy="3619007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sp>
        <p:nvSpPr>
          <p:cNvPr id="36" name="AutoShape 36"/>
          <p:cNvSpPr/>
          <p:nvPr/>
        </p:nvSpPr>
        <p:spPr>
          <a:xfrm flipV="1">
            <a:off x="12573000" y="4420093"/>
            <a:ext cx="0" cy="3619007"/>
          </a:xfrm>
          <a:prstGeom prst="line">
            <a:avLst/>
          </a:prstGeom>
          <a:ln w="9525" cap="rnd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D5697-E966-5E24-14DD-27B6C9FAA912}"/>
              </a:ext>
            </a:extLst>
          </p:cNvPr>
          <p:cNvSpPr/>
          <p:nvPr/>
        </p:nvSpPr>
        <p:spPr>
          <a:xfrm>
            <a:off x="5352323" y="5981700"/>
            <a:ext cx="1658077" cy="37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dirty="0"/>
              <a:t>الأربعاء، 1 يوليو</a:t>
            </a:r>
          </a:p>
          <a:p>
            <a:pPr algn="ctr"/>
            <a:endParaRPr lang="fr-MR" dirty="0"/>
          </a:p>
        </p:txBody>
      </p:sp>
    </p:spTree>
    <p:extLst>
      <p:ext uri="{BB962C8B-B14F-4D97-AF65-F5344CB8AC3E}">
        <p14:creationId xmlns:p14="http://schemas.microsoft.com/office/powerpoint/2010/main" val="2026356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F1EDFE22-9BF7-58E9-1FE3-4C088B46A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56" y="3986800"/>
            <a:ext cx="5525122" cy="454397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4D474D-0995-EB09-C988-AB31D5839C3D}"/>
              </a:ext>
            </a:extLst>
          </p:cNvPr>
          <p:cNvSpPr/>
          <p:nvPr/>
        </p:nvSpPr>
        <p:spPr>
          <a:xfrm rot="10800000">
            <a:off x="2996204" y="1401186"/>
            <a:ext cx="12740127" cy="1227713"/>
          </a:xfrm>
          <a:custGeom>
            <a:avLst/>
            <a:gdLst>
              <a:gd name="connsiteX0" fmla="*/ 0 w 12740127"/>
              <a:gd name="connsiteY0" fmla="*/ 0 h 1227713"/>
              <a:gd name="connsiteX1" fmla="*/ 543132 w 12740127"/>
              <a:gd name="connsiteY1" fmla="*/ 0 h 1227713"/>
              <a:gd name="connsiteX2" fmla="*/ 831461 w 12740127"/>
              <a:gd name="connsiteY2" fmla="*/ 0 h 1227713"/>
              <a:gd name="connsiteX3" fmla="*/ 1756796 w 12740127"/>
              <a:gd name="connsiteY3" fmla="*/ 0 h 1227713"/>
              <a:gd name="connsiteX4" fmla="*/ 2299928 w 12740127"/>
              <a:gd name="connsiteY4" fmla="*/ 0 h 1227713"/>
              <a:gd name="connsiteX5" fmla="*/ 2843060 w 12740127"/>
              <a:gd name="connsiteY5" fmla="*/ 0 h 1227713"/>
              <a:gd name="connsiteX6" fmla="*/ 3768395 w 12740127"/>
              <a:gd name="connsiteY6" fmla="*/ 0 h 1227713"/>
              <a:gd name="connsiteX7" fmla="*/ 4184126 w 12740127"/>
              <a:gd name="connsiteY7" fmla="*/ 0 h 1227713"/>
              <a:gd name="connsiteX8" fmla="*/ 5109461 w 12740127"/>
              <a:gd name="connsiteY8" fmla="*/ 0 h 1227713"/>
              <a:gd name="connsiteX9" fmla="*/ 6034797 w 12740127"/>
              <a:gd name="connsiteY9" fmla="*/ 0 h 1227713"/>
              <a:gd name="connsiteX10" fmla="*/ 6705330 w 12740127"/>
              <a:gd name="connsiteY10" fmla="*/ 0 h 1227713"/>
              <a:gd name="connsiteX11" fmla="*/ 7630666 w 12740127"/>
              <a:gd name="connsiteY11" fmla="*/ 0 h 1227713"/>
              <a:gd name="connsiteX12" fmla="*/ 8173797 w 12740127"/>
              <a:gd name="connsiteY12" fmla="*/ 0 h 1227713"/>
              <a:gd name="connsiteX13" fmla="*/ 8716929 w 12740127"/>
              <a:gd name="connsiteY13" fmla="*/ 0 h 1227713"/>
              <a:gd name="connsiteX14" fmla="*/ 9514863 w 12740127"/>
              <a:gd name="connsiteY14" fmla="*/ 0 h 1227713"/>
              <a:gd name="connsiteX15" fmla="*/ 10057995 w 12740127"/>
              <a:gd name="connsiteY15" fmla="*/ 0 h 1227713"/>
              <a:gd name="connsiteX16" fmla="*/ 10983331 w 12740127"/>
              <a:gd name="connsiteY16" fmla="*/ 0 h 1227713"/>
              <a:gd name="connsiteX17" fmla="*/ 11908666 w 12740127"/>
              <a:gd name="connsiteY17" fmla="*/ 0 h 1227713"/>
              <a:gd name="connsiteX18" fmla="*/ 12740127 w 12740127"/>
              <a:gd name="connsiteY18" fmla="*/ 0 h 1227713"/>
              <a:gd name="connsiteX19" fmla="*/ 12740127 w 12740127"/>
              <a:gd name="connsiteY19" fmla="*/ 601579 h 1227713"/>
              <a:gd name="connsiteX20" fmla="*/ 12740127 w 12740127"/>
              <a:gd name="connsiteY20" fmla="*/ 1227713 h 1227713"/>
              <a:gd name="connsiteX21" fmla="*/ 12324397 w 12740127"/>
              <a:gd name="connsiteY21" fmla="*/ 1227713 h 1227713"/>
              <a:gd name="connsiteX22" fmla="*/ 11653864 w 12740127"/>
              <a:gd name="connsiteY22" fmla="*/ 1227713 h 1227713"/>
              <a:gd name="connsiteX23" fmla="*/ 11238133 w 12740127"/>
              <a:gd name="connsiteY23" fmla="*/ 1227713 h 1227713"/>
              <a:gd name="connsiteX24" fmla="*/ 10567600 w 12740127"/>
              <a:gd name="connsiteY24" fmla="*/ 1227713 h 1227713"/>
              <a:gd name="connsiteX25" fmla="*/ 10279271 w 12740127"/>
              <a:gd name="connsiteY25" fmla="*/ 1227713 h 1227713"/>
              <a:gd name="connsiteX26" fmla="*/ 9990942 w 12740127"/>
              <a:gd name="connsiteY26" fmla="*/ 1227713 h 1227713"/>
              <a:gd name="connsiteX27" fmla="*/ 9320409 w 12740127"/>
              <a:gd name="connsiteY27" fmla="*/ 1227713 h 1227713"/>
              <a:gd name="connsiteX28" fmla="*/ 8904678 w 12740127"/>
              <a:gd name="connsiteY28" fmla="*/ 1227713 h 1227713"/>
              <a:gd name="connsiteX29" fmla="*/ 8106744 w 12740127"/>
              <a:gd name="connsiteY29" fmla="*/ 1227713 h 1227713"/>
              <a:gd name="connsiteX30" fmla="*/ 7691014 w 12740127"/>
              <a:gd name="connsiteY30" fmla="*/ 1227713 h 1227713"/>
              <a:gd name="connsiteX31" fmla="*/ 6893079 w 12740127"/>
              <a:gd name="connsiteY31" fmla="*/ 1227713 h 1227713"/>
              <a:gd name="connsiteX32" fmla="*/ 6604750 w 12740127"/>
              <a:gd name="connsiteY32" fmla="*/ 1227713 h 1227713"/>
              <a:gd name="connsiteX33" fmla="*/ 5806816 w 12740127"/>
              <a:gd name="connsiteY33" fmla="*/ 1227713 h 1227713"/>
              <a:gd name="connsiteX34" fmla="*/ 5391085 w 12740127"/>
              <a:gd name="connsiteY34" fmla="*/ 1227713 h 1227713"/>
              <a:gd name="connsiteX35" fmla="*/ 5102756 w 12740127"/>
              <a:gd name="connsiteY35" fmla="*/ 1227713 h 1227713"/>
              <a:gd name="connsiteX36" fmla="*/ 4687026 w 12740127"/>
              <a:gd name="connsiteY36" fmla="*/ 1227713 h 1227713"/>
              <a:gd name="connsiteX37" fmla="*/ 3889091 w 12740127"/>
              <a:gd name="connsiteY37" fmla="*/ 1227713 h 1227713"/>
              <a:gd name="connsiteX38" fmla="*/ 3473361 w 12740127"/>
              <a:gd name="connsiteY38" fmla="*/ 1227713 h 1227713"/>
              <a:gd name="connsiteX39" fmla="*/ 3185032 w 12740127"/>
              <a:gd name="connsiteY39" fmla="*/ 1227713 h 1227713"/>
              <a:gd name="connsiteX40" fmla="*/ 2769301 w 12740127"/>
              <a:gd name="connsiteY40" fmla="*/ 1227713 h 1227713"/>
              <a:gd name="connsiteX41" fmla="*/ 2226170 w 12740127"/>
              <a:gd name="connsiteY41" fmla="*/ 1227713 h 1227713"/>
              <a:gd name="connsiteX42" fmla="*/ 1555637 w 12740127"/>
              <a:gd name="connsiteY42" fmla="*/ 1227713 h 1227713"/>
              <a:gd name="connsiteX43" fmla="*/ 1139906 w 12740127"/>
              <a:gd name="connsiteY43" fmla="*/ 1227713 h 1227713"/>
              <a:gd name="connsiteX44" fmla="*/ 0 w 12740127"/>
              <a:gd name="connsiteY44" fmla="*/ 1227713 h 1227713"/>
              <a:gd name="connsiteX45" fmla="*/ 0 w 12740127"/>
              <a:gd name="connsiteY45" fmla="*/ 613857 h 1227713"/>
              <a:gd name="connsiteX46" fmla="*/ 0 w 12740127"/>
              <a:gd name="connsiteY46" fmla="*/ 0 h 12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740127" h="1227713" extrusionOk="0">
                <a:moveTo>
                  <a:pt x="0" y="0"/>
                </a:moveTo>
                <a:cubicBezTo>
                  <a:pt x="221097" y="2221"/>
                  <a:pt x="291539" y="13917"/>
                  <a:pt x="543132" y="0"/>
                </a:cubicBezTo>
                <a:cubicBezTo>
                  <a:pt x="794725" y="-13917"/>
                  <a:pt x="715941" y="11474"/>
                  <a:pt x="831461" y="0"/>
                </a:cubicBezTo>
                <a:cubicBezTo>
                  <a:pt x="946981" y="-11474"/>
                  <a:pt x="1314858" y="45106"/>
                  <a:pt x="1756796" y="0"/>
                </a:cubicBezTo>
                <a:cubicBezTo>
                  <a:pt x="2198735" y="-45106"/>
                  <a:pt x="2041736" y="17269"/>
                  <a:pt x="2299928" y="0"/>
                </a:cubicBezTo>
                <a:cubicBezTo>
                  <a:pt x="2558120" y="-17269"/>
                  <a:pt x="2637333" y="-22758"/>
                  <a:pt x="2843060" y="0"/>
                </a:cubicBezTo>
                <a:cubicBezTo>
                  <a:pt x="3048787" y="22758"/>
                  <a:pt x="3470327" y="26585"/>
                  <a:pt x="3768395" y="0"/>
                </a:cubicBezTo>
                <a:cubicBezTo>
                  <a:pt x="4066464" y="-26585"/>
                  <a:pt x="4032559" y="12503"/>
                  <a:pt x="4184126" y="0"/>
                </a:cubicBezTo>
                <a:cubicBezTo>
                  <a:pt x="4335693" y="-12503"/>
                  <a:pt x="4711048" y="33497"/>
                  <a:pt x="5109461" y="0"/>
                </a:cubicBezTo>
                <a:cubicBezTo>
                  <a:pt x="5507875" y="-33497"/>
                  <a:pt x="5840346" y="507"/>
                  <a:pt x="6034797" y="0"/>
                </a:cubicBezTo>
                <a:cubicBezTo>
                  <a:pt x="6229248" y="-507"/>
                  <a:pt x="6372389" y="-458"/>
                  <a:pt x="6705330" y="0"/>
                </a:cubicBezTo>
                <a:cubicBezTo>
                  <a:pt x="7038271" y="458"/>
                  <a:pt x="7441549" y="45489"/>
                  <a:pt x="7630666" y="0"/>
                </a:cubicBezTo>
                <a:cubicBezTo>
                  <a:pt x="7819783" y="-45489"/>
                  <a:pt x="7918646" y="-7554"/>
                  <a:pt x="8173797" y="0"/>
                </a:cubicBezTo>
                <a:cubicBezTo>
                  <a:pt x="8428948" y="7554"/>
                  <a:pt x="8526780" y="-27085"/>
                  <a:pt x="8716929" y="0"/>
                </a:cubicBezTo>
                <a:cubicBezTo>
                  <a:pt x="8907078" y="27085"/>
                  <a:pt x="9256724" y="-38083"/>
                  <a:pt x="9514863" y="0"/>
                </a:cubicBezTo>
                <a:cubicBezTo>
                  <a:pt x="9773002" y="38083"/>
                  <a:pt x="9883886" y="9746"/>
                  <a:pt x="10057995" y="0"/>
                </a:cubicBezTo>
                <a:cubicBezTo>
                  <a:pt x="10232104" y="-9746"/>
                  <a:pt x="10557293" y="39757"/>
                  <a:pt x="10983331" y="0"/>
                </a:cubicBezTo>
                <a:cubicBezTo>
                  <a:pt x="11409369" y="-39757"/>
                  <a:pt x="11683204" y="5087"/>
                  <a:pt x="11908666" y="0"/>
                </a:cubicBezTo>
                <a:cubicBezTo>
                  <a:pt x="12134128" y="-5087"/>
                  <a:pt x="12446227" y="-39100"/>
                  <a:pt x="12740127" y="0"/>
                </a:cubicBezTo>
                <a:cubicBezTo>
                  <a:pt x="12761836" y="224483"/>
                  <a:pt x="12754410" y="324899"/>
                  <a:pt x="12740127" y="601579"/>
                </a:cubicBezTo>
                <a:cubicBezTo>
                  <a:pt x="12725844" y="878259"/>
                  <a:pt x="12762171" y="924815"/>
                  <a:pt x="12740127" y="1227713"/>
                </a:cubicBezTo>
                <a:cubicBezTo>
                  <a:pt x="12544278" y="1221259"/>
                  <a:pt x="12440216" y="1240952"/>
                  <a:pt x="12324397" y="1227713"/>
                </a:cubicBezTo>
                <a:cubicBezTo>
                  <a:pt x="12208578" y="1214475"/>
                  <a:pt x="11969672" y="1206473"/>
                  <a:pt x="11653864" y="1227713"/>
                </a:cubicBezTo>
                <a:cubicBezTo>
                  <a:pt x="11338056" y="1248953"/>
                  <a:pt x="11391319" y="1231893"/>
                  <a:pt x="11238133" y="1227713"/>
                </a:cubicBezTo>
                <a:cubicBezTo>
                  <a:pt x="11084947" y="1223533"/>
                  <a:pt x="10721562" y="1249196"/>
                  <a:pt x="10567600" y="1227713"/>
                </a:cubicBezTo>
                <a:cubicBezTo>
                  <a:pt x="10413638" y="1206230"/>
                  <a:pt x="10390383" y="1216970"/>
                  <a:pt x="10279271" y="1227713"/>
                </a:cubicBezTo>
                <a:cubicBezTo>
                  <a:pt x="10168159" y="1238456"/>
                  <a:pt x="10091173" y="1233078"/>
                  <a:pt x="9990942" y="1227713"/>
                </a:cubicBezTo>
                <a:cubicBezTo>
                  <a:pt x="9890711" y="1222348"/>
                  <a:pt x="9602238" y="1216940"/>
                  <a:pt x="9320409" y="1227713"/>
                </a:cubicBezTo>
                <a:cubicBezTo>
                  <a:pt x="9038580" y="1238486"/>
                  <a:pt x="9051108" y="1247061"/>
                  <a:pt x="8904678" y="1227713"/>
                </a:cubicBezTo>
                <a:cubicBezTo>
                  <a:pt x="8758248" y="1208365"/>
                  <a:pt x="8475355" y="1213072"/>
                  <a:pt x="8106744" y="1227713"/>
                </a:cubicBezTo>
                <a:cubicBezTo>
                  <a:pt x="7738133" y="1242354"/>
                  <a:pt x="7820273" y="1226664"/>
                  <a:pt x="7691014" y="1227713"/>
                </a:cubicBezTo>
                <a:cubicBezTo>
                  <a:pt x="7561755" y="1228763"/>
                  <a:pt x="7118875" y="1216329"/>
                  <a:pt x="6893079" y="1227713"/>
                </a:cubicBezTo>
                <a:cubicBezTo>
                  <a:pt x="6667284" y="1239097"/>
                  <a:pt x="6717349" y="1224901"/>
                  <a:pt x="6604750" y="1227713"/>
                </a:cubicBezTo>
                <a:cubicBezTo>
                  <a:pt x="6492151" y="1230525"/>
                  <a:pt x="6181086" y="1257073"/>
                  <a:pt x="5806816" y="1227713"/>
                </a:cubicBezTo>
                <a:cubicBezTo>
                  <a:pt x="5432546" y="1198353"/>
                  <a:pt x="5573657" y="1246741"/>
                  <a:pt x="5391085" y="1227713"/>
                </a:cubicBezTo>
                <a:cubicBezTo>
                  <a:pt x="5208513" y="1208685"/>
                  <a:pt x="5199404" y="1235521"/>
                  <a:pt x="5102756" y="1227713"/>
                </a:cubicBezTo>
                <a:cubicBezTo>
                  <a:pt x="5006108" y="1219905"/>
                  <a:pt x="4863322" y="1244919"/>
                  <a:pt x="4687026" y="1227713"/>
                </a:cubicBezTo>
                <a:cubicBezTo>
                  <a:pt x="4510730" y="1210508"/>
                  <a:pt x="4139557" y="1200926"/>
                  <a:pt x="3889091" y="1227713"/>
                </a:cubicBezTo>
                <a:cubicBezTo>
                  <a:pt x="3638626" y="1254500"/>
                  <a:pt x="3628570" y="1210642"/>
                  <a:pt x="3473361" y="1227713"/>
                </a:cubicBezTo>
                <a:cubicBezTo>
                  <a:pt x="3318152" y="1244785"/>
                  <a:pt x="3285444" y="1221418"/>
                  <a:pt x="3185032" y="1227713"/>
                </a:cubicBezTo>
                <a:cubicBezTo>
                  <a:pt x="3084620" y="1234008"/>
                  <a:pt x="2918788" y="1234991"/>
                  <a:pt x="2769301" y="1227713"/>
                </a:cubicBezTo>
                <a:cubicBezTo>
                  <a:pt x="2619814" y="1220435"/>
                  <a:pt x="2433593" y="1249604"/>
                  <a:pt x="2226170" y="1227713"/>
                </a:cubicBezTo>
                <a:cubicBezTo>
                  <a:pt x="2018747" y="1205822"/>
                  <a:pt x="1707463" y="1233675"/>
                  <a:pt x="1555637" y="1227713"/>
                </a:cubicBezTo>
                <a:cubicBezTo>
                  <a:pt x="1403811" y="1221751"/>
                  <a:pt x="1231908" y="1237225"/>
                  <a:pt x="1139906" y="1227713"/>
                </a:cubicBezTo>
                <a:cubicBezTo>
                  <a:pt x="1047904" y="1218201"/>
                  <a:pt x="294692" y="1235970"/>
                  <a:pt x="0" y="1227713"/>
                </a:cubicBezTo>
                <a:cubicBezTo>
                  <a:pt x="-213" y="1080149"/>
                  <a:pt x="-11708" y="795177"/>
                  <a:pt x="0" y="613857"/>
                </a:cubicBezTo>
                <a:cubicBezTo>
                  <a:pt x="11708" y="432537"/>
                  <a:pt x="-24982" y="20828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5F71F8-2B6B-976A-1CBE-128D7AE631E0}"/>
              </a:ext>
            </a:extLst>
          </p:cNvPr>
          <p:cNvSpPr/>
          <p:nvPr/>
        </p:nvSpPr>
        <p:spPr>
          <a:xfrm rot="21216802">
            <a:off x="14467680" y="1057298"/>
            <a:ext cx="1877551" cy="7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57D3B"/>
              </a:solidFill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C5DB4E2-D4FF-A059-1A61-4462B94CEE9E}"/>
              </a:ext>
            </a:extLst>
          </p:cNvPr>
          <p:cNvSpPr txBox="1"/>
          <p:nvPr/>
        </p:nvSpPr>
        <p:spPr>
          <a:xfrm>
            <a:off x="3448206" y="253360"/>
            <a:ext cx="1430639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fr-FR" sz="4400" spc="24" dirty="0">
                <a:solidFill>
                  <a:schemeClr val="tx2"/>
                </a:solidFill>
                <a:latin typeface="Avenir Bold"/>
              </a:rPr>
              <a:t>   </a:t>
            </a:r>
            <a:r>
              <a:rPr lang="ar-OM" sz="4400" spc="24" dirty="0">
                <a:solidFill>
                  <a:schemeClr val="tx2"/>
                </a:solidFill>
                <a:latin typeface="Avenir Bold"/>
              </a:rPr>
              <a:t>لجنة منح التمويل</a:t>
            </a:r>
            <a:endParaRPr lang="ar" sz="4400" spc="24" dirty="0">
              <a:solidFill>
                <a:schemeClr val="tx2"/>
              </a:solidFill>
              <a:latin typeface="Avenir Bold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DDB7FDBD-1AA6-4B42-7E86-C8117992E25C}"/>
              </a:ext>
            </a:extLst>
          </p:cNvPr>
          <p:cNvSpPr txBox="1"/>
          <p:nvPr/>
        </p:nvSpPr>
        <p:spPr>
          <a:xfrm>
            <a:off x="3317193" y="1675548"/>
            <a:ext cx="12194916" cy="1105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ar" sz="2400" spc="-7" dirty="0">
                <a:solidFill>
                  <a:srgbClr val="000000"/>
                </a:solidFill>
                <a:latin typeface="Avenir"/>
              </a:rPr>
              <a:t>الهيئة النهائية المسؤولة عن اتخاذ القرارات بشأن صناديق الدعم بدراسة طلبات الدعم المقدمة من منظمات المجتمع المدني في ضوء المبادئ التوجيهية الخاصة بالدعوات لتقديم المقترحات ، وتقرر تخصيص الأموال </a:t>
            </a:r>
            <a:r>
              <a:rPr lang="ar-OM" sz="2400" dirty="0"/>
              <a:t>المطلوبة</a:t>
            </a:r>
          </a:p>
          <a:p>
            <a:pPr algn="r">
              <a:lnSpc>
                <a:spcPts val="2880"/>
              </a:lnSpc>
            </a:pPr>
            <a:endParaRPr lang="en-US" sz="2200" spc="-7" dirty="0">
              <a:solidFill>
                <a:srgbClr val="000000"/>
              </a:solidFill>
              <a:latin typeface="Avenir"/>
            </a:endParaRP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BF4D0F8A-FF68-E1E3-6DC6-D1F5C731AF38}"/>
              </a:ext>
            </a:extLst>
          </p:cNvPr>
          <p:cNvSpPr txBox="1"/>
          <p:nvPr/>
        </p:nvSpPr>
        <p:spPr>
          <a:xfrm rot="21259674">
            <a:off x="14233298" y="1130628"/>
            <a:ext cx="197806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ar" sz="3199" spc="22" dirty="0">
                <a:solidFill>
                  <a:schemeClr val="accent6"/>
                </a:solidFill>
                <a:latin typeface="Avenir Bold"/>
              </a:rPr>
              <a:t>دور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3E153C-20EF-B11A-5248-468848252BD5}"/>
              </a:ext>
            </a:extLst>
          </p:cNvPr>
          <p:cNvSpPr txBox="1"/>
          <p:nvPr/>
        </p:nvSpPr>
        <p:spPr>
          <a:xfrm>
            <a:off x="1385691" y="3017103"/>
            <a:ext cx="711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400" dirty="0">
                <a:solidFill>
                  <a:schemeClr val="accent6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لجان منح التمويل الجهوية</a:t>
            </a:r>
            <a:r>
              <a:rPr lang="ar-DZ" sz="2400" dirty="0">
                <a:solidFill>
                  <a:schemeClr val="accent6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 </a:t>
            </a:r>
            <a:r>
              <a:rPr lang="ar-OM" sz="2400" dirty="0">
                <a:solidFill>
                  <a:schemeClr val="accent6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الخاصة بصندوق</a:t>
            </a:r>
            <a:r>
              <a:rPr lang="ar-DZ" sz="2400" dirty="0">
                <a:solidFill>
                  <a:schemeClr val="accent6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 </a:t>
            </a:r>
            <a:r>
              <a:rPr lang="ar-OM" sz="2400" dirty="0">
                <a:solidFill>
                  <a:schemeClr val="accent6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الانطلاق</a:t>
            </a:r>
            <a:r>
              <a:rPr lang="ar-DZ" sz="2400" dirty="0">
                <a:solidFill>
                  <a:schemeClr val="accent6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: </a:t>
            </a:r>
            <a:r>
              <a:rPr lang="ar" sz="2400" dirty="0">
                <a:latin typeface="Avenir" panose="020B0503020203020204" pitchFamily="34" charset="0"/>
              </a:rPr>
              <a:t>لا تنظر إلا في الطلبات المقدمة للمشاريع التي تُنفذ داخل أراضيها.</a:t>
            </a: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0F4352A5-3A5B-22DE-81BA-9341C18EC4CA}"/>
              </a:ext>
            </a:extLst>
          </p:cNvPr>
          <p:cNvSpPr txBox="1"/>
          <p:nvPr/>
        </p:nvSpPr>
        <p:spPr>
          <a:xfrm>
            <a:off x="6644748" y="6060771"/>
            <a:ext cx="142390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5"/>
              </a:lnSpc>
            </a:pPr>
            <a:r>
              <a:rPr lang="ar" spc="-4" dirty="0">
                <a:solidFill>
                  <a:srgbClr val="000000"/>
                </a:solidFill>
                <a:latin typeface="Avenir Bold"/>
              </a:rPr>
              <a:t>كاف </a:t>
            </a:r>
            <a:br>
              <a:rPr lang="en-US" spc="-4" dirty="0">
                <a:solidFill>
                  <a:srgbClr val="000000"/>
                </a:solidFill>
                <a:latin typeface="Avenir Bold"/>
              </a:rPr>
            </a:br>
            <a:r>
              <a:rPr lang="ar-OM" b="1" dirty="0">
                <a:latin typeface="Glacial Indifference"/>
              </a:rPr>
              <a:t>تكانت</a:t>
            </a:r>
            <a:endParaRPr lang="en-US" spc="-4" dirty="0">
              <a:latin typeface="Avenir Bold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373B7AF-D564-A6DA-D534-7921B3EC64E8}"/>
              </a:ext>
            </a:extLst>
          </p:cNvPr>
          <p:cNvSpPr/>
          <p:nvPr/>
        </p:nvSpPr>
        <p:spPr>
          <a:xfrm rot="8867369">
            <a:off x="3222738" y="7936834"/>
            <a:ext cx="501560" cy="172433"/>
          </a:xfrm>
          <a:custGeom>
            <a:avLst/>
            <a:gdLst/>
            <a:ahLst/>
            <a:cxnLst/>
            <a:rect l="l" t="t" r="r" b="b"/>
            <a:pathLst>
              <a:path w="697444" h="225797">
                <a:moveTo>
                  <a:pt x="0" y="0"/>
                </a:moveTo>
                <a:lnTo>
                  <a:pt x="697444" y="0"/>
                </a:lnTo>
                <a:lnTo>
                  <a:pt x="697444" y="225797"/>
                </a:lnTo>
                <a:lnTo>
                  <a:pt x="0" y="225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ADA2B0F2-F812-A71B-8BED-BF6076C3A170}"/>
              </a:ext>
            </a:extLst>
          </p:cNvPr>
          <p:cNvSpPr/>
          <p:nvPr/>
        </p:nvSpPr>
        <p:spPr>
          <a:xfrm rot="3179683" flipV="1">
            <a:off x="5219736" y="8401546"/>
            <a:ext cx="419341" cy="127846"/>
          </a:xfrm>
          <a:custGeom>
            <a:avLst/>
            <a:gdLst/>
            <a:ahLst/>
            <a:cxnLst/>
            <a:rect l="l" t="t" r="r" b="b"/>
            <a:pathLst>
              <a:path w="549117" h="177777">
                <a:moveTo>
                  <a:pt x="0" y="177776"/>
                </a:moveTo>
                <a:lnTo>
                  <a:pt x="549117" y="177776"/>
                </a:lnTo>
                <a:lnTo>
                  <a:pt x="549117" y="0"/>
                </a:lnTo>
                <a:lnTo>
                  <a:pt x="0" y="0"/>
                </a:lnTo>
                <a:lnTo>
                  <a:pt x="0" y="1777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044A4F79-8B18-3C9C-2D47-4A9DF02E5A10}"/>
              </a:ext>
            </a:extLst>
          </p:cNvPr>
          <p:cNvSpPr/>
          <p:nvPr/>
        </p:nvSpPr>
        <p:spPr>
          <a:xfrm rot="14981587">
            <a:off x="3279053" y="5454693"/>
            <a:ext cx="888848" cy="221578"/>
          </a:xfrm>
          <a:custGeom>
            <a:avLst/>
            <a:gdLst/>
            <a:ahLst/>
            <a:cxnLst/>
            <a:rect l="l" t="t" r="r" b="b"/>
            <a:pathLst>
              <a:path w="574655" h="186045">
                <a:moveTo>
                  <a:pt x="0" y="0"/>
                </a:moveTo>
                <a:lnTo>
                  <a:pt x="574655" y="0"/>
                </a:lnTo>
                <a:lnTo>
                  <a:pt x="574655" y="186045"/>
                </a:lnTo>
                <a:lnTo>
                  <a:pt x="0" y="186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BB84A992-DC14-D5B0-985B-12F675C26D0A}"/>
              </a:ext>
            </a:extLst>
          </p:cNvPr>
          <p:cNvSpPr/>
          <p:nvPr/>
        </p:nvSpPr>
        <p:spPr>
          <a:xfrm rot="19448208" flipV="1">
            <a:off x="5643024" y="6723475"/>
            <a:ext cx="1225355" cy="45719"/>
          </a:xfrm>
          <a:custGeom>
            <a:avLst/>
            <a:gdLst/>
            <a:ahLst/>
            <a:cxnLst/>
            <a:rect l="l" t="t" r="r" b="b"/>
            <a:pathLst>
              <a:path w="550160" h="178114">
                <a:moveTo>
                  <a:pt x="0" y="0"/>
                </a:moveTo>
                <a:lnTo>
                  <a:pt x="550161" y="0"/>
                </a:lnTo>
                <a:lnTo>
                  <a:pt x="550161" y="178115"/>
                </a:lnTo>
                <a:lnTo>
                  <a:pt x="0" y="178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EDC03F6C-3DA3-2A4A-7A45-4A8739540BD9}"/>
              </a:ext>
            </a:extLst>
          </p:cNvPr>
          <p:cNvSpPr txBox="1"/>
          <p:nvPr/>
        </p:nvSpPr>
        <p:spPr>
          <a:xfrm>
            <a:off x="2488773" y="8119775"/>
            <a:ext cx="135395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5"/>
              </a:lnSpc>
            </a:pPr>
            <a:r>
              <a:rPr lang="ar" spc="-4" dirty="0">
                <a:solidFill>
                  <a:srgbClr val="000000"/>
                </a:solidFill>
                <a:latin typeface="Avenir Bold"/>
              </a:rPr>
              <a:t>CAF </a:t>
            </a:r>
            <a:br>
              <a:rPr lang="en-US" spc="-4" dirty="0">
                <a:solidFill>
                  <a:srgbClr val="000000"/>
                </a:solidFill>
                <a:latin typeface="Avenir Bold"/>
              </a:rPr>
            </a:br>
            <a:r>
              <a:rPr lang="ar-OM" b="1" dirty="0" err="1">
                <a:latin typeface="Glacial Indifference"/>
              </a:rPr>
              <a:t>لبراكنه</a:t>
            </a:r>
            <a:endParaRPr lang="ar" spc="-4" dirty="0">
              <a:latin typeface="Avenir Bold"/>
            </a:endParaRP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2FDC1915-13B0-4530-4332-E508A88987DA}"/>
              </a:ext>
            </a:extLst>
          </p:cNvPr>
          <p:cNvSpPr txBox="1"/>
          <p:nvPr/>
        </p:nvSpPr>
        <p:spPr>
          <a:xfrm>
            <a:off x="5480787" y="8525673"/>
            <a:ext cx="98389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5"/>
              </a:lnSpc>
            </a:pPr>
            <a:r>
              <a:rPr lang="ar" spc="-4" dirty="0">
                <a:solidFill>
                  <a:srgbClr val="000000"/>
                </a:solidFill>
                <a:latin typeface="Avenir Bold"/>
              </a:rPr>
              <a:t>CAF </a:t>
            </a:r>
            <a:r>
              <a:rPr lang="ar-OM" b="1" dirty="0">
                <a:latin typeface="Glacial Indifference"/>
              </a:rPr>
              <a:t>الحوض الغربي </a:t>
            </a:r>
            <a:r>
              <a:rPr lang="ar" spc="-4" dirty="0">
                <a:solidFill>
                  <a:srgbClr val="000000"/>
                </a:solidFill>
                <a:latin typeface="Avenir Bold"/>
              </a:rPr>
              <a:t>​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8C61ED76-5AC2-916F-09F1-C05E238DCF3D}"/>
              </a:ext>
            </a:extLst>
          </p:cNvPr>
          <p:cNvSpPr txBox="1"/>
          <p:nvPr/>
        </p:nvSpPr>
        <p:spPr>
          <a:xfrm>
            <a:off x="1979643" y="5012125"/>
            <a:ext cx="142391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5"/>
              </a:lnSpc>
            </a:pPr>
            <a:r>
              <a:rPr lang="ar" spc="-4" dirty="0">
                <a:solidFill>
                  <a:srgbClr val="000000"/>
                </a:solidFill>
                <a:latin typeface="Avenir Bold"/>
              </a:rPr>
              <a:t>أدرار</a:t>
            </a:r>
            <a:endParaRPr lang="ar-DZ" spc="-4" dirty="0">
              <a:solidFill>
                <a:srgbClr val="000000"/>
              </a:solidFill>
              <a:latin typeface="Avenir Bold"/>
            </a:endParaRPr>
          </a:p>
          <a:p>
            <a:pPr algn="ctr">
              <a:lnSpc>
                <a:spcPts val="1995"/>
              </a:lnSpc>
            </a:pPr>
            <a:r>
              <a:rPr lang="ar" spc="-4" dirty="0">
                <a:solidFill>
                  <a:srgbClr val="000000"/>
                </a:solidFill>
                <a:latin typeface="Avenir Bold"/>
              </a:rPr>
              <a:t> CAF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A5C10-921F-5934-52A8-44AECB0AEF65}"/>
              </a:ext>
            </a:extLst>
          </p:cNvPr>
          <p:cNvSpPr/>
          <p:nvPr/>
        </p:nvSpPr>
        <p:spPr>
          <a:xfrm>
            <a:off x="1186996" y="9435727"/>
            <a:ext cx="7516806" cy="775225"/>
          </a:xfrm>
          <a:custGeom>
            <a:avLst/>
            <a:gdLst>
              <a:gd name="connsiteX0" fmla="*/ 0 w 7516806"/>
              <a:gd name="connsiteY0" fmla="*/ 0 h 775225"/>
              <a:gd name="connsiteX1" fmla="*/ 608178 w 7516806"/>
              <a:gd name="connsiteY1" fmla="*/ 0 h 775225"/>
              <a:gd name="connsiteX2" fmla="*/ 1066020 w 7516806"/>
              <a:gd name="connsiteY2" fmla="*/ 0 h 775225"/>
              <a:gd name="connsiteX3" fmla="*/ 1899702 w 7516806"/>
              <a:gd name="connsiteY3" fmla="*/ 0 h 775225"/>
              <a:gd name="connsiteX4" fmla="*/ 2507880 w 7516806"/>
              <a:gd name="connsiteY4" fmla="*/ 0 h 775225"/>
              <a:gd name="connsiteX5" fmla="*/ 3116058 w 7516806"/>
              <a:gd name="connsiteY5" fmla="*/ 0 h 775225"/>
              <a:gd name="connsiteX6" fmla="*/ 3949740 w 7516806"/>
              <a:gd name="connsiteY6" fmla="*/ 0 h 775225"/>
              <a:gd name="connsiteX7" fmla="*/ 4482750 w 7516806"/>
              <a:gd name="connsiteY7" fmla="*/ 0 h 775225"/>
              <a:gd name="connsiteX8" fmla="*/ 5316432 w 7516806"/>
              <a:gd name="connsiteY8" fmla="*/ 0 h 775225"/>
              <a:gd name="connsiteX9" fmla="*/ 6150114 w 7516806"/>
              <a:gd name="connsiteY9" fmla="*/ 0 h 775225"/>
              <a:gd name="connsiteX10" fmla="*/ 6833460 w 7516806"/>
              <a:gd name="connsiteY10" fmla="*/ 0 h 775225"/>
              <a:gd name="connsiteX11" fmla="*/ 7516806 w 7516806"/>
              <a:gd name="connsiteY11" fmla="*/ 0 h 775225"/>
              <a:gd name="connsiteX12" fmla="*/ 7516806 w 7516806"/>
              <a:gd name="connsiteY12" fmla="*/ 379860 h 775225"/>
              <a:gd name="connsiteX13" fmla="*/ 7516806 w 7516806"/>
              <a:gd name="connsiteY13" fmla="*/ 775225 h 775225"/>
              <a:gd name="connsiteX14" fmla="*/ 6833460 w 7516806"/>
              <a:gd name="connsiteY14" fmla="*/ 775225 h 775225"/>
              <a:gd name="connsiteX15" fmla="*/ 6300450 w 7516806"/>
              <a:gd name="connsiteY15" fmla="*/ 775225 h 775225"/>
              <a:gd name="connsiteX16" fmla="*/ 5617104 w 7516806"/>
              <a:gd name="connsiteY16" fmla="*/ 775225 h 775225"/>
              <a:gd name="connsiteX17" fmla="*/ 4783422 w 7516806"/>
              <a:gd name="connsiteY17" fmla="*/ 775225 h 775225"/>
              <a:gd name="connsiteX18" fmla="*/ 4100076 w 7516806"/>
              <a:gd name="connsiteY18" fmla="*/ 775225 h 775225"/>
              <a:gd name="connsiteX19" fmla="*/ 3642234 w 7516806"/>
              <a:gd name="connsiteY19" fmla="*/ 775225 h 775225"/>
              <a:gd name="connsiteX20" fmla="*/ 3109224 w 7516806"/>
              <a:gd name="connsiteY20" fmla="*/ 775225 h 775225"/>
              <a:gd name="connsiteX21" fmla="*/ 2275542 w 7516806"/>
              <a:gd name="connsiteY21" fmla="*/ 775225 h 775225"/>
              <a:gd name="connsiteX22" fmla="*/ 1592196 w 7516806"/>
              <a:gd name="connsiteY22" fmla="*/ 775225 h 775225"/>
              <a:gd name="connsiteX23" fmla="*/ 1059186 w 7516806"/>
              <a:gd name="connsiteY23" fmla="*/ 775225 h 775225"/>
              <a:gd name="connsiteX24" fmla="*/ 0 w 7516806"/>
              <a:gd name="connsiteY24" fmla="*/ 775225 h 775225"/>
              <a:gd name="connsiteX25" fmla="*/ 0 w 7516806"/>
              <a:gd name="connsiteY25" fmla="*/ 410869 h 775225"/>
              <a:gd name="connsiteX26" fmla="*/ 0 w 7516806"/>
              <a:gd name="connsiteY26" fmla="*/ 0 h 77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16806" h="775225" extrusionOk="0">
                <a:moveTo>
                  <a:pt x="0" y="0"/>
                </a:moveTo>
                <a:cubicBezTo>
                  <a:pt x="247093" y="-6847"/>
                  <a:pt x="462027" y="-17432"/>
                  <a:pt x="608178" y="0"/>
                </a:cubicBezTo>
                <a:cubicBezTo>
                  <a:pt x="754329" y="17432"/>
                  <a:pt x="949701" y="-18370"/>
                  <a:pt x="1066020" y="0"/>
                </a:cubicBezTo>
                <a:cubicBezTo>
                  <a:pt x="1182339" y="18370"/>
                  <a:pt x="1551989" y="-1104"/>
                  <a:pt x="1899702" y="0"/>
                </a:cubicBezTo>
                <a:cubicBezTo>
                  <a:pt x="2247415" y="1104"/>
                  <a:pt x="2335573" y="16289"/>
                  <a:pt x="2507880" y="0"/>
                </a:cubicBezTo>
                <a:cubicBezTo>
                  <a:pt x="2680187" y="-16289"/>
                  <a:pt x="2992212" y="-9869"/>
                  <a:pt x="3116058" y="0"/>
                </a:cubicBezTo>
                <a:cubicBezTo>
                  <a:pt x="3239904" y="9869"/>
                  <a:pt x="3725160" y="39164"/>
                  <a:pt x="3949740" y="0"/>
                </a:cubicBezTo>
                <a:cubicBezTo>
                  <a:pt x="4174320" y="-39164"/>
                  <a:pt x="4332654" y="-22241"/>
                  <a:pt x="4482750" y="0"/>
                </a:cubicBezTo>
                <a:cubicBezTo>
                  <a:pt x="4632846" y="22241"/>
                  <a:pt x="5078501" y="-29039"/>
                  <a:pt x="5316432" y="0"/>
                </a:cubicBezTo>
                <a:cubicBezTo>
                  <a:pt x="5554363" y="29039"/>
                  <a:pt x="5973468" y="15554"/>
                  <a:pt x="6150114" y="0"/>
                </a:cubicBezTo>
                <a:cubicBezTo>
                  <a:pt x="6326760" y="-15554"/>
                  <a:pt x="6566397" y="27896"/>
                  <a:pt x="6833460" y="0"/>
                </a:cubicBezTo>
                <a:cubicBezTo>
                  <a:pt x="7100523" y="-27896"/>
                  <a:pt x="7242802" y="-31940"/>
                  <a:pt x="7516806" y="0"/>
                </a:cubicBezTo>
                <a:cubicBezTo>
                  <a:pt x="7529099" y="133764"/>
                  <a:pt x="7527475" y="269477"/>
                  <a:pt x="7516806" y="379860"/>
                </a:cubicBezTo>
                <a:cubicBezTo>
                  <a:pt x="7506137" y="490243"/>
                  <a:pt x="7530396" y="595334"/>
                  <a:pt x="7516806" y="775225"/>
                </a:cubicBezTo>
                <a:cubicBezTo>
                  <a:pt x="7275899" y="744971"/>
                  <a:pt x="7104248" y="776018"/>
                  <a:pt x="6833460" y="775225"/>
                </a:cubicBezTo>
                <a:cubicBezTo>
                  <a:pt x="6562672" y="774432"/>
                  <a:pt x="6537022" y="789106"/>
                  <a:pt x="6300450" y="775225"/>
                </a:cubicBezTo>
                <a:cubicBezTo>
                  <a:pt x="6063878" y="761345"/>
                  <a:pt x="5805363" y="758455"/>
                  <a:pt x="5617104" y="775225"/>
                </a:cubicBezTo>
                <a:cubicBezTo>
                  <a:pt x="5428845" y="791995"/>
                  <a:pt x="5180553" y="749373"/>
                  <a:pt x="4783422" y="775225"/>
                </a:cubicBezTo>
                <a:cubicBezTo>
                  <a:pt x="4386291" y="801077"/>
                  <a:pt x="4330154" y="807392"/>
                  <a:pt x="4100076" y="775225"/>
                </a:cubicBezTo>
                <a:cubicBezTo>
                  <a:pt x="3869998" y="743058"/>
                  <a:pt x="3815805" y="790001"/>
                  <a:pt x="3642234" y="775225"/>
                </a:cubicBezTo>
                <a:cubicBezTo>
                  <a:pt x="3468663" y="760449"/>
                  <a:pt x="3289072" y="757694"/>
                  <a:pt x="3109224" y="775225"/>
                </a:cubicBezTo>
                <a:cubicBezTo>
                  <a:pt x="2929376" y="792757"/>
                  <a:pt x="2611700" y="753638"/>
                  <a:pt x="2275542" y="775225"/>
                </a:cubicBezTo>
                <a:cubicBezTo>
                  <a:pt x="1939384" y="796812"/>
                  <a:pt x="1905512" y="748809"/>
                  <a:pt x="1592196" y="775225"/>
                </a:cubicBezTo>
                <a:cubicBezTo>
                  <a:pt x="1278880" y="801641"/>
                  <a:pt x="1304274" y="797454"/>
                  <a:pt x="1059186" y="775225"/>
                </a:cubicBezTo>
                <a:cubicBezTo>
                  <a:pt x="814098" y="752997"/>
                  <a:pt x="234194" y="739379"/>
                  <a:pt x="0" y="775225"/>
                </a:cubicBezTo>
                <a:cubicBezTo>
                  <a:pt x="16888" y="648839"/>
                  <a:pt x="8714" y="488680"/>
                  <a:pt x="0" y="410869"/>
                </a:cubicBezTo>
                <a:cubicBezTo>
                  <a:pt x="-8714" y="333058"/>
                  <a:pt x="-8823" y="9656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BBD94C3-37D0-F086-E3D9-E937E919B5CE}"/>
              </a:ext>
            </a:extLst>
          </p:cNvPr>
          <p:cNvSpPr txBox="1"/>
          <p:nvPr/>
        </p:nvSpPr>
        <p:spPr>
          <a:xfrm>
            <a:off x="1471502" y="9515564"/>
            <a:ext cx="70336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" sz="2000" dirty="0">
                <a:effectLst/>
                <a:latin typeface="Avenir roman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يتألف من جهات فاعلة تم تعيينها بالتشاور مع أصحاب المصلحة المحليين</a:t>
            </a:r>
            <a:endParaRPr lang="fr-FR" sz="2000" dirty="0">
              <a:latin typeface="Avenir roman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DDAE8A-10B3-A282-B744-8C2056565426}"/>
              </a:ext>
            </a:extLst>
          </p:cNvPr>
          <p:cNvSpPr txBox="1"/>
          <p:nvPr/>
        </p:nvSpPr>
        <p:spPr>
          <a:xfrm>
            <a:off x="9782894" y="3093303"/>
            <a:ext cx="8026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400" b="1" dirty="0">
                <a:solidFill>
                  <a:schemeClr val="tx2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توجد لجنة وطنية لمنح تمويلات صندوق التعزيز</a:t>
            </a:r>
            <a:r>
              <a:rPr lang="ar-DZ" sz="2400" b="1" dirty="0">
                <a:solidFill>
                  <a:schemeClr val="tx2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:</a:t>
            </a:r>
            <a:r>
              <a:rPr lang="ar-OM" sz="2400" b="1" dirty="0">
                <a:solidFill>
                  <a:schemeClr val="tx2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 </a:t>
            </a:r>
            <a:r>
              <a:rPr lang="ar-OM" sz="2400" dirty="0"/>
              <a:t>تقوم بدراسة الملفات التي تُنفَّذ مشاريعها في مختلف المناطق المعنية بطلب تقديم المشاريع.</a:t>
            </a:r>
            <a:endParaRPr lang="fr-FR" sz="2400" dirty="0">
              <a:highlight>
                <a:srgbClr val="FFFF00"/>
              </a:highlight>
              <a:latin typeface="Avenir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9AD60-9B40-93B4-207C-7B85EB24F7DE}"/>
              </a:ext>
            </a:extLst>
          </p:cNvPr>
          <p:cNvSpPr/>
          <p:nvPr/>
        </p:nvSpPr>
        <p:spPr>
          <a:xfrm>
            <a:off x="10163047" y="9384467"/>
            <a:ext cx="7516806" cy="775225"/>
          </a:xfrm>
          <a:custGeom>
            <a:avLst/>
            <a:gdLst>
              <a:gd name="connsiteX0" fmla="*/ 0 w 7516806"/>
              <a:gd name="connsiteY0" fmla="*/ 0 h 775225"/>
              <a:gd name="connsiteX1" fmla="*/ 608178 w 7516806"/>
              <a:gd name="connsiteY1" fmla="*/ 0 h 775225"/>
              <a:gd name="connsiteX2" fmla="*/ 1066020 w 7516806"/>
              <a:gd name="connsiteY2" fmla="*/ 0 h 775225"/>
              <a:gd name="connsiteX3" fmla="*/ 1899702 w 7516806"/>
              <a:gd name="connsiteY3" fmla="*/ 0 h 775225"/>
              <a:gd name="connsiteX4" fmla="*/ 2507880 w 7516806"/>
              <a:gd name="connsiteY4" fmla="*/ 0 h 775225"/>
              <a:gd name="connsiteX5" fmla="*/ 3116058 w 7516806"/>
              <a:gd name="connsiteY5" fmla="*/ 0 h 775225"/>
              <a:gd name="connsiteX6" fmla="*/ 3949740 w 7516806"/>
              <a:gd name="connsiteY6" fmla="*/ 0 h 775225"/>
              <a:gd name="connsiteX7" fmla="*/ 4482750 w 7516806"/>
              <a:gd name="connsiteY7" fmla="*/ 0 h 775225"/>
              <a:gd name="connsiteX8" fmla="*/ 5316432 w 7516806"/>
              <a:gd name="connsiteY8" fmla="*/ 0 h 775225"/>
              <a:gd name="connsiteX9" fmla="*/ 6150114 w 7516806"/>
              <a:gd name="connsiteY9" fmla="*/ 0 h 775225"/>
              <a:gd name="connsiteX10" fmla="*/ 6833460 w 7516806"/>
              <a:gd name="connsiteY10" fmla="*/ 0 h 775225"/>
              <a:gd name="connsiteX11" fmla="*/ 7516806 w 7516806"/>
              <a:gd name="connsiteY11" fmla="*/ 0 h 775225"/>
              <a:gd name="connsiteX12" fmla="*/ 7516806 w 7516806"/>
              <a:gd name="connsiteY12" fmla="*/ 379860 h 775225"/>
              <a:gd name="connsiteX13" fmla="*/ 7516806 w 7516806"/>
              <a:gd name="connsiteY13" fmla="*/ 775225 h 775225"/>
              <a:gd name="connsiteX14" fmla="*/ 6833460 w 7516806"/>
              <a:gd name="connsiteY14" fmla="*/ 775225 h 775225"/>
              <a:gd name="connsiteX15" fmla="*/ 6300450 w 7516806"/>
              <a:gd name="connsiteY15" fmla="*/ 775225 h 775225"/>
              <a:gd name="connsiteX16" fmla="*/ 5617104 w 7516806"/>
              <a:gd name="connsiteY16" fmla="*/ 775225 h 775225"/>
              <a:gd name="connsiteX17" fmla="*/ 4783422 w 7516806"/>
              <a:gd name="connsiteY17" fmla="*/ 775225 h 775225"/>
              <a:gd name="connsiteX18" fmla="*/ 4100076 w 7516806"/>
              <a:gd name="connsiteY18" fmla="*/ 775225 h 775225"/>
              <a:gd name="connsiteX19" fmla="*/ 3642234 w 7516806"/>
              <a:gd name="connsiteY19" fmla="*/ 775225 h 775225"/>
              <a:gd name="connsiteX20" fmla="*/ 3109224 w 7516806"/>
              <a:gd name="connsiteY20" fmla="*/ 775225 h 775225"/>
              <a:gd name="connsiteX21" fmla="*/ 2275542 w 7516806"/>
              <a:gd name="connsiteY21" fmla="*/ 775225 h 775225"/>
              <a:gd name="connsiteX22" fmla="*/ 1592196 w 7516806"/>
              <a:gd name="connsiteY22" fmla="*/ 775225 h 775225"/>
              <a:gd name="connsiteX23" fmla="*/ 1059186 w 7516806"/>
              <a:gd name="connsiteY23" fmla="*/ 775225 h 775225"/>
              <a:gd name="connsiteX24" fmla="*/ 0 w 7516806"/>
              <a:gd name="connsiteY24" fmla="*/ 775225 h 775225"/>
              <a:gd name="connsiteX25" fmla="*/ 0 w 7516806"/>
              <a:gd name="connsiteY25" fmla="*/ 410869 h 775225"/>
              <a:gd name="connsiteX26" fmla="*/ 0 w 7516806"/>
              <a:gd name="connsiteY26" fmla="*/ 0 h 77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16806" h="775225" extrusionOk="0">
                <a:moveTo>
                  <a:pt x="0" y="0"/>
                </a:moveTo>
                <a:cubicBezTo>
                  <a:pt x="247093" y="-6847"/>
                  <a:pt x="462027" y="-17432"/>
                  <a:pt x="608178" y="0"/>
                </a:cubicBezTo>
                <a:cubicBezTo>
                  <a:pt x="754329" y="17432"/>
                  <a:pt x="949701" y="-18370"/>
                  <a:pt x="1066020" y="0"/>
                </a:cubicBezTo>
                <a:cubicBezTo>
                  <a:pt x="1182339" y="18370"/>
                  <a:pt x="1551989" y="-1104"/>
                  <a:pt x="1899702" y="0"/>
                </a:cubicBezTo>
                <a:cubicBezTo>
                  <a:pt x="2247415" y="1104"/>
                  <a:pt x="2335573" y="16289"/>
                  <a:pt x="2507880" y="0"/>
                </a:cubicBezTo>
                <a:cubicBezTo>
                  <a:pt x="2680187" y="-16289"/>
                  <a:pt x="2992212" y="-9869"/>
                  <a:pt x="3116058" y="0"/>
                </a:cubicBezTo>
                <a:cubicBezTo>
                  <a:pt x="3239904" y="9869"/>
                  <a:pt x="3725160" y="39164"/>
                  <a:pt x="3949740" y="0"/>
                </a:cubicBezTo>
                <a:cubicBezTo>
                  <a:pt x="4174320" y="-39164"/>
                  <a:pt x="4332654" y="-22241"/>
                  <a:pt x="4482750" y="0"/>
                </a:cubicBezTo>
                <a:cubicBezTo>
                  <a:pt x="4632846" y="22241"/>
                  <a:pt x="5078501" y="-29039"/>
                  <a:pt x="5316432" y="0"/>
                </a:cubicBezTo>
                <a:cubicBezTo>
                  <a:pt x="5554363" y="29039"/>
                  <a:pt x="5973468" y="15554"/>
                  <a:pt x="6150114" y="0"/>
                </a:cubicBezTo>
                <a:cubicBezTo>
                  <a:pt x="6326760" y="-15554"/>
                  <a:pt x="6566397" y="27896"/>
                  <a:pt x="6833460" y="0"/>
                </a:cubicBezTo>
                <a:cubicBezTo>
                  <a:pt x="7100523" y="-27896"/>
                  <a:pt x="7242802" y="-31940"/>
                  <a:pt x="7516806" y="0"/>
                </a:cubicBezTo>
                <a:cubicBezTo>
                  <a:pt x="7529099" y="133764"/>
                  <a:pt x="7527475" y="269477"/>
                  <a:pt x="7516806" y="379860"/>
                </a:cubicBezTo>
                <a:cubicBezTo>
                  <a:pt x="7506137" y="490243"/>
                  <a:pt x="7530396" y="595334"/>
                  <a:pt x="7516806" y="775225"/>
                </a:cubicBezTo>
                <a:cubicBezTo>
                  <a:pt x="7275899" y="744971"/>
                  <a:pt x="7104248" y="776018"/>
                  <a:pt x="6833460" y="775225"/>
                </a:cubicBezTo>
                <a:cubicBezTo>
                  <a:pt x="6562672" y="774432"/>
                  <a:pt x="6537022" y="789106"/>
                  <a:pt x="6300450" y="775225"/>
                </a:cubicBezTo>
                <a:cubicBezTo>
                  <a:pt x="6063878" y="761345"/>
                  <a:pt x="5805363" y="758455"/>
                  <a:pt x="5617104" y="775225"/>
                </a:cubicBezTo>
                <a:cubicBezTo>
                  <a:pt x="5428845" y="791995"/>
                  <a:pt x="5180553" y="749373"/>
                  <a:pt x="4783422" y="775225"/>
                </a:cubicBezTo>
                <a:cubicBezTo>
                  <a:pt x="4386291" y="801077"/>
                  <a:pt x="4330154" y="807392"/>
                  <a:pt x="4100076" y="775225"/>
                </a:cubicBezTo>
                <a:cubicBezTo>
                  <a:pt x="3869998" y="743058"/>
                  <a:pt x="3815805" y="790001"/>
                  <a:pt x="3642234" y="775225"/>
                </a:cubicBezTo>
                <a:cubicBezTo>
                  <a:pt x="3468663" y="760449"/>
                  <a:pt x="3289072" y="757694"/>
                  <a:pt x="3109224" y="775225"/>
                </a:cubicBezTo>
                <a:cubicBezTo>
                  <a:pt x="2929376" y="792757"/>
                  <a:pt x="2611700" y="753638"/>
                  <a:pt x="2275542" y="775225"/>
                </a:cubicBezTo>
                <a:cubicBezTo>
                  <a:pt x="1939384" y="796812"/>
                  <a:pt x="1905512" y="748809"/>
                  <a:pt x="1592196" y="775225"/>
                </a:cubicBezTo>
                <a:cubicBezTo>
                  <a:pt x="1278880" y="801641"/>
                  <a:pt x="1304274" y="797454"/>
                  <a:pt x="1059186" y="775225"/>
                </a:cubicBezTo>
                <a:cubicBezTo>
                  <a:pt x="814098" y="752997"/>
                  <a:pt x="234194" y="739379"/>
                  <a:pt x="0" y="775225"/>
                </a:cubicBezTo>
                <a:cubicBezTo>
                  <a:pt x="16888" y="648839"/>
                  <a:pt x="8714" y="488680"/>
                  <a:pt x="0" y="410869"/>
                </a:cubicBezTo>
                <a:cubicBezTo>
                  <a:pt x="-8714" y="333058"/>
                  <a:pt x="-8823" y="9656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803B9A8-9F71-A364-23CC-1038CE2CA97E}"/>
              </a:ext>
            </a:extLst>
          </p:cNvPr>
          <p:cNvSpPr txBox="1"/>
          <p:nvPr/>
        </p:nvSpPr>
        <p:spPr>
          <a:xfrm>
            <a:off x="10439400" y="9464302"/>
            <a:ext cx="70336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" sz="2000" dirty="0">
                <a:effectLst/>
                <a:latin typeface="Avenir roman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يتألف من جهات فاعلة يتم تعيينها بالتشاور مع اللجنة التوجيهية ويتم إعادة حشدها حسب الحاجة.</a:t>
            </a:r>
            <a:endParaRPr lang="fr-FR" sz="2000" dirty="0">
              <a:latin typeface="Avenir roman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CBCF7A2-4A95-3B10-3204-7663A83957B2}"/>
              </a:ext>
            </a:extLst>
          </p:cNvPr>
          <p:cNvCxnSpPr/>
          <p:nvPr/>
        </p:nvCxnSpPr>
        <p:spPr>
          <a:xfrm>
            <a:off x="9144000" y="4296742"/>
            <a:ext cx="0" cy="4353146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Image 20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BEF4A638-8893-75F9-8995-7720FE78D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20" y="4109317"/>
            <a:ext cx="5715583" cy="470060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6656757-BBD5-C74B-A5CF-80BEC1AAB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610E91-E8FC-F765-2C1C-4329FA3DBCF0}"/>
              </a:ext>
            </a:extLst>
          </p:cNvPr>
          <p:cNvSpPr/>
          <p:nvPr/>
        </p:nvSpPr>
        <p:spPr>
          <a:xfrm>
            <a:off x="13258800" y="266700"/>
            <a:ext cx="1600200" cy="5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2"/>
                </a:solidFill>
              </a:rPr>
              <a:t>CAF</a:t>
            </a:r>
            <a:endParaRPr lang="fr-M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5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F917FE-A73C-8A2E-56BE-6DFB3F08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38434" y="3238430"/>
            <a:ext cx="10287005" cy="3810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7EA5E-A7B5-43A8-49F0-326D61B7F688}"/>
              </a:ext>
            </a:extLst>
          </p:cNvPr>
          <p:cNvSpPr/>
          <p:nvPr/>
        </p:nvSpPr>
        <p:spPr>
          <a:xfrm>
            <a:off x="1311513" y="299436"/>
            <a:ext cx="16838478" cy="9688127"/>
          </a:xfrm>
          <a:custGeom>
            <a:avLst/>
            <a:gdLst>
              <a:gd name="connsiteX0" fmla="*/ 0 w 16838478"/>
              <a:gd name="connsiteY0" fmla="*/ 0 h 9688127"/>
              <a:gd name="connsiteX1" fmla="*/ 168385 w 16838478"/>
              <a:gd name="connsiteY1" fmla="*/ 0 h 9688127"/>
              <a:gd name="connsiteX2" fmla="*/ 505154 w 16838478"/>
              <a:gd name="connsiteY2" fmla="*/ 0 h 9688127"/>
              <a:gd name="connsiteX3" fmla="*/ 841924 w 16838478"/>
              <a:gd name="connsiteY3" fmla="*/ 0 h 9688127"/>
              <a:gd name="connsiteX4" fmla="*/ 1347078 w 16838478"/>
              <a:gd name="connsiteY4" fmla="*/ 0 h 9688127"/>
              <a:gd name="connsiteX5" fmla="*/ 1683848 w 16838478"/>
              <a:gd name="connsiteY5" fmla="*/ 0 h 9688127"/>
              <a:gd name="connsiteX6" fmla="*/ 2189002 w 16838478"/>
              <a:gd name="connsiteY6" fmla="*/ 0 h 9688127"/>
              <a:gd name="connsiteX7" fmla="*/ 3030926 w 16838478"/>
              <a:gd name="connsiteY7" fmla="*/ 0 h 9688127"/>
              <a:gd name="connsiteX8" fmla="*/ 3367696 w 16838478"/>
              <a:gd name="connsiteY8" fmla="*/ 0 h 9688127"/>
              <a:gd name="connsiteX9" fmla="*/ 3536080 w 16838478"/>
              <a:gd name="connsiteY9" fmla="*/ 0 h 9688127"/>
              <a:gd name="connsiteX10" fmla="*/ 4546389 w 16838478"/>
              <a:gd name="connsiteY10" fmla="*/ 0 h 9688127"/>
              <a:gd name="connsiteX11" fmla="*/ 4714774 w 16838478"/>
              <a:gd name="connsiteY11" fmla="*/ 0 h 9688127"/>
              <a:gd name="connsiteX12" fmla="*/ 5388313 w 16838478"/>
              <a:gd name="connsiteY12" fmla="*/ 0 h 9688127"/>
              <a:gd name="connsiteX13" fmla="*/ 5556698 w 16838478"/>
              <a:gd name="connsiteY13" fmla="*/ 0 h 9688127"/>
              <a:gd name="connsiteX14" fmla="*/ 6398622 w 16838478"/>
              <a:gd name="connsiteY14" fmla="*/ 0 h 9688127"/>
              <a:gd name="connsiteX15" fmla="*/ 7072161 w 16838478"/>
              <a:gd name="connsiteY15" fmla="*/ 0 h 9688127"/>
              <a:gd name="connsiteX16" fmla="*/ 7914085 w 16838478"/>
              <a:gd name="connsiteY16" fmla="*/ 0 h 9688127"/>
              <a:gd name="connsiteX17" fmla="*/ 8587624 w 16838478"/>
              <a:gd name="connsiteY17" fmla="*/ 0 h 9688127"/>
              <a:gd name="connsiteX18" fmla="*/ 9429548 w 16838478"/>
              <a:gd name="connsiteY18" fmla="*/ 0 h 9688127"/>
              <a:gd name="connsiteX19" fmla="*/ 10271472 w 16838478"/>
              <a:gd name="connsiteY19" fmla="*/ 0 h 9688127"/>
              <a:gd name="connsiteX20" fmla="*/ 11281780 w 16838478"/>
              <a:gd name="connsiteY20" fmla="*/ 0 h 9688127"/>
              <a:gd name="connsiteX21" fmla="*/ 11450165 w 16838478"/>
              <a:gd name="connsiteY21" fmla="*/ 0 h 9688127"/>
              <a:gd name="connsiteX22" fmla="*/ 11618550 w 16838478"/>
              <a:gd name="connsiteY22" fmla="*/ 0 h 9688127"/>
              <a:gd name="connsiteX23" fmla="*/ 12628859 w 16838478"/>
              <a:gd name="connsiteY23" fmla="*/ 0 h 9688127"/>
              <a:gd name="connsiteX24" fmla="*/ 13134013 w 16838478"/>
              <a:gd name="connsiteY24" fmla="*/ 0 h 9688127"/>
              <a:gd name="connsiteX25" fmla="*/ 14144322 w 16838478"/>
              <a:gd name="connsiteY25" fmla="*/ 0 h 9688127"/>
              <a:gd name="connsiteX26" fmla="*/ 14649476 w 16838478"/>
              <a:gd name="connsiteY26" fmla="*/ 0 h 9688127"/>
              <a:gd name="connsiteX27" fmla="*/ 15491400 w 16838478"/>
              <a:gd name="connsiteY27" fmla="*/ 0 h 9688127"/>
              <a:gd name="connsiteX28" fmla="*/ 15828169 w 16838478"/>
              <a:gd name="connsiteY28" fmla="*/ 0 h 9688127"/>
              <a:gd name="connsiteX29" fmla="*/ 16838478 w 16838478"/>
              <a:gd name="connsiteY29" fmla="*/ 0 h 9688127"/>
              <a:gd name="connsiteX30" fmla="*/ 16838478 w 16838478"/>
              <a:gd name="connsiteY30" fmla="*/ 692009 h 9688127"/>
              <a:gd name="connsiteX31" fmla="*/ 16838478 w 16838478"/>
              <a:gd name="connsiteY31" fmla="*/ 1577781 h 9688127"/>
              <a:gd name="connsiteX32" fmla="*/ 16838478 w 16838478"/>
              <a:gd name="connsiteY32" fmla="*/ 2269790 h 9688127"/>
              <a:gd name="connsiteX33" fmla="*/ 16838478 w 16838478"/>
              <a:gd name="connsiteY33" fmla="*/ 2671155 h 9688127"/>
              <a:gd name="connsiteX34" fmla="*/ 16838478 w 16838478"/>
              <a:gd name="connsiteY34" fmla="*/ 3556927 h 9688127"/>
              <a:gd name="connsiteX35" fmla="*/ 16838478 w 16838478"/>
              <a:gd name="connsiteY35" fmla="*/ 4248936 h 9688127"/>
              <a:gd name="connsiteX36" fmla="*/ 16838478 w 16838478"/>
              <a:gd name="connsiteY36" fmla="*/ 4940945 h 9688127"/>
              <a:gd name="connsiteX37" fmla="*/ 16838478 w 16838478"/>
              <a:gd name="connsiteY37" fmla="*/ 5439191 h 9688127"/>
              <a:gd name="connsiteX38" fmla="*/ 16838478 w 16838478"/>
              <a:gd name="connsiteY38" fmla="*/ 6324963 h 9688127"/>
              <a:gd name="connsiteX39" fmla="*/ 16838478 w 16838478"/>
              <a:gd name="connsiteY39" fmla="*/ 6823209 h 9688127"/>
              <a:gd name="connsiteX40" fmla="*/ 16838478 w 16838478"/>
              <a:gd name="connsiteY40" fmla="*/ 7708981 h 9688127"/>
              <a:gd name="connsiteX41" fmla="*/ 16838478 w 16838478"/>
              <a:gd name="connsiteY41" fmla="*/ 8110346 h 9688127"/>
              <a:gd name="connsiteX42" fmla="*/ 16838478 w 16838478"/>
              <a:gd name="connsiteY42" fmla="*/ 8899237 h 9688127"/>
              <a:gd name="connsiteX43" fmla="*/ 16838478 w 16838478"/>
              <a:gd name="connsiteY43" fmla="*/ 9688127 h 9688127"/>
              <a:gd name="connsiteX44" fmla="*/ 15996554 w 16838478"/>
              <a:gd name="connsiteY44" fmla="*/ 9688127 h 9688127"/>
              <a:gd name="connsiteX45" fmla="*/ 14986245 w 16838478"/>
              <a:gd name="connsiteY45" fmla="*/ 9688127 h 9688127"/>
              <a:gd name="connsiteX46" fmla="*/ 14144322 w 16838478"/>
              <a:gd name="connsiteY46" fmla="*/ 9688127 h 9688127"/>
              <a:gd name="connsiteX47" fmla="*/ 13639167 w 16838478"/>
              <a:gd name="connsiteY47" fmla="*/ 9688127 h 9688127"/>
              <a:gd name="connsiteX48" fmla="*/ 12628859 w 16838478"/>
              <a:gd name="connsiteY48" fmla="*/ 9688127 h 9688127"/>
              <a:gd name="connsiteX49" fmla="*/ 11955319 w 16838478"/>
              <a:gd name="connsiteY49" fmla="*/ 9688127 h 9688127"/>
              <a:gd name="connsiteX50" fmla="*/ 11618550 w 16838478"/>
              <a:gd name="connsiteY50" fmla="*/ 9688127 h 9688127"/>
              <a:gd name="connsiteX51" fmla="*/ 10608241 w 16838478"/>
              <a:gd name="connsiteY51" fmla="*/ 9688127 h 9688127"/>
              <a:gd name="connsiteX52" fmla="*/ 10271472 w 16838478"/>
              <a:gd name="connsiteY52" fmla="*/ 9688127 h 9688127"/>
              <a:gd name="connsiteX53" fmla="*/ 9934702 w 16838478"/>
              <a:gd name="connsiteY53" fmla="*/ 9688127 h 9688127"/>
              <a:gd name="connsiteX54" fmla="*/ 9261163 w 16838478"/>
              <a:gd name="connsiteY54" fmla="*/ 9688127 h 9688127"/>
              <a:gd name="connsiteX55" fmla="*/ 8419239 w 16838478"/>
              <a:gd name="connsiteY55" fmla="*/ 9688127 h 9688127"/>
              <a:gd name="connsiteX56" fmla="*/ 7408930 w 16838478"/>
              <a:gd name="connsiteY56" fmla="*/ 9688127 h 9688127"/>
              <a:gd name="connsiteX57" fmla="*/ 7072161 w 16838478"/>
              <a:gd name="connsiteY57" fmla="*/ 9688127 h 9688127"/>
              <a:gd name="connsiteX58" fmla="*/ 6903776 w 16838478"/>
              <a:gd name="connsiteY58" fmla="*/ 9688127 h 9688127"/>
              <a:gd name="connsiteX59" fmla="*/ 5893467 w 16838478"/>
              <a:gd name="connsiteY59" fmla="*/ 9688127 h 9688127"/>
              <a:gd name="connsiteX60" fmla="*/ 5556698 w 16838478"/>
              <a:gd name="connsiteY60" fmla="*/ 9688127 h 9688127"/>
              <a:gd name="connsiteX61" fmla="*/ 5388313 w 16838478"/>
              <a:gd name="connsiteY61" fmla="*/ 9688127 h 9688127"/>
              <a:gd name="connsiteX62" fmla="*/ 4546389 w 16838478"/>
              <a:gd name="connsiteY62" fmla="*/ 9688127 h 9688127"/>
              <a:gd name="connsiteX63" fmla="*/ 4378004 w 16838478"/>
              <a:gd name="connsiteY63" fmla="*/ 9688127 h 9688127"/>
              <a:gd name="connsiteX64" fmla="*/ 3367696 w 16838478"/>
              <a:gd name="connsiteY64" fmla="*/ 9688127 h 9688127"/>
              <a:gd name="connsiteX65" fmla="*/ 2694156 w 16838478"/>
              <a:gd name="connsiteY65" fmla="*/ 9688127 h 9688127"/>
              <a:gd name="connsiteX66" fmla="*/ 2189002 w 16838478"/>
              <a:gd name="connsiteY66" fmla="*/ 9688127 h 9688127"/>
              <a:gd name="connsiteX67" fmla="*/ 2020617 w 16838478"/>
              <a:gd name="connsiteY67" fmla="*/ 9688127 h 9688127"/>
              <a:gd name="connsiteX68" fmla="*/ 1852233 w 16838478"/>
              <a:gd name="connsiteY68" fmla="*/ 9688127 h 9688127"/>
              <a:gd name="connsiteX69" fmla="*/ 1178693 w 16838478"/>
              <a:gd name="connsiteY69" fmla="*/ 9688127 h 9688127"/>
              <a:gd name="connsiteX70" fmla="*/ 0 w 16838478"/>
              <a:gd name="connsiteY70" fmla="*/ 9688127 h 9688127"/>
              <a:gd name="connsiteX71" fmla="*/ 0 w 16838478"/>
              <a:gd name="connsiteY71" fmla="*/ 8996118 h 9688127"/>
              <a:gd name="connsiteX72" fmla="*/ 0 w 16838478"/>
              <a:gd name="connsiteY72" fmla="*/ 8400990 h 9688127"/>
              <a:gd name="connsiteX73" fmla="*/ 0 w 16838478"/>
              <a:gd name="connsiteY73" fmla="*/ 7902744 h 9688127"/>
              <a:gd name="connsiteX74" fmla="*/ 0 w 16838478"/>
              <a:gd name="connsiteY74" fmla="*/ 7404497 h 9688127"/>
              <a:gd name="connsiteX75" fmla="*/ 0 w 16838478"/>
              <a:gd name="connsiteY75" fmla="*/ 6906251 h 9688127"/>
              <a:gd name="connsiteX76" fmla="*/ 0 w 16838478"/>
              <a:gd name="connsiteY76" fmla="*/ 6117360 h 9688127"/>
              <a:gd name="connsiteX77" fmla="*/ 0 w 16838478"/>
              <a:gd name="connsiteY77" fmla="*/ 5619114 h 9688127"/>
              <a:gd name="connsiteX78" fmla="*/ 0 w 16838478"/>
              <a:gd name="connsiteY78" fmla="*/ 4927105 h 9688127"/>
              <a:gd name="connsiteX79" fmla="*/ 0 w 16838478"/>
              <a:gd name="connsiteY79" fmla="*/ 4428858 h 9688127"/>
              <a:gd name="connsiteX80" fmla="*/ 0 w 16838478"/>
              <a:gd name="connsiteY80" fmla="*/ 3543086 h 9688127"/>
              <a:gd name="connsiteX81" fmla="*/ 0 w 16838478"/>
              <a:gd name="connsiteY81" fmla="*/ 2754196 h 9688127"/>
              <a:gd name="connsiteX82" fmla="*/ 0 w 16838478"/>
              <a:gd name="connsiteY82" fmla="*/ 2062187 h 9688127"/>
              <a:gd name="connsiteX83" fmla="*/ 0 w 16838478"/>
              <a:gd name="connsiteY83" fmla="*/ 1563941 h 9688127"/>
              <a:gd name="connsiteX84" fmla="*/ 0 w 16838478"/>
              <a:gd name="connsiteY84" fmla="*/ 1162575 h 9688127"/>
              <a:gd name="connsiteX85" fmla="*/ 0 w 16838478"/>
              <a:gd name="connsiteY85" fmla="*/ 0 h 96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6838478" h="9688127" fill="none" extrusionOk="0">
                <a:moveTo>
                  <a:pt x="0" y="0"/>
                </a:moveTo>
                <a:cubicBezTo>
                  <a:pt x="56127" y="4694"/>
                  <a:pt x="115734" y="4361"/>
                  <a:pt x="168385" y="0"/>
                </a:cubicBezTo>
                <a:cubicBezTo>
                  <a:pt x="221036" y="-4361"/>
                  <a:pt x="400980" y="-9997"/>
                  <a:pt x="505154" y="0"/>
                </a:cubicBezTo>
                <a:cubicBezTo>
                  <a:pt x="609328" y="9997"/>
                  <a:pt x="730825" y="10361"/>
                  <a:pt x="841924" y="0"/>
                </a:cubicBezTo>
                <a:cubicBezTo>
                  <a:pt x="953023" y="-10361"/>
                  <a:pt x="1114504" y="5539"/>
                  <a:pt x="1347078" y="0"/>
                </a:cubicBezTo>
                <a:cubicBezTo>
                  <a:pt x="1579652" y="-5539"/>
                  <a:pt x="1595972" y="-6376"/>
                  <a:pt x="1683848" y="0"/>
                </a:cubicBezTo>
                <a:cubicBezTo>
                  <a:pt x="1771724" y="6376"/>
                  <a:pt x="1993756" y="-21537"/>
                  <a:pt x="2189002" y="0"/>
                </a:cubicBezTo>
                <a:cubicBezTo>
                  <a:pt x="2384248" y="21537"/>
                  <a:pt x="2615778" y="-9188"/>
                  <a:pt x="3030926" y="0"/>
                </a:cubicBezTo>
                <a:cubicBezTo>
                  <a:pt x="3446074" y="9188"/>
                  <a:pt x="3261374" y="-3376"/>
                  <a:pt x="3367696" y="0"/>
                </a:cubicBezTo>
                <a:cubicBezTo>
                  <a:pt x="3474018" y="3376"/>
                  <a:pt x="3461136" y="3264"/>
                  <a:pt x="3536080" y="0"/>
                </a:cubicBezTo>
                <a:cubicBezTo>
                  <a:pt x="3611024" y="-3264"/>
                  <a:pt x="4334223" y="23591"/>
                  <a:pt x="4546389" y="0"/>
                </a:cubicBezTo>
                <a:cubicBezTo>
                  <a:pt x="4758555" y="-23591"/>
                  <a:pt x="4675901" y="7123"/>
                  <a:pt x="4714774" y="0"/>
                </a:cubicBezTo>
                <a:cubicBezTo>
                  <a:pt x="4753648" y="-7123"/>
                  <a:pt x="5108819" y="-29130"/>
                  <a:pt x="5388313" y="0"/>
                </a:cubicBezTo>
                <a:cubicBezTo>
                  <a:pt x="5667807" y="29130"/>
                  <a:pt x="5516626" y="-300"/>
                  <a:pt x="5556698" y="0"/>
                </a:cubicBezTo>
                <a:cubicBezTo>
                  <a:pt x="5596771" y="300"/>
                  <a:pt x="6042058" y="28245"/>
                  <a:pt x="6398622" y="0"/>
                </a:cubicBezTo>
                <a:cubicBezTo>
                  <a:pt x="6755186" y="-28245"/>
                  <a:pt x="6744336" y="-27890"/>
                  <a:pt x="7072161" y="0"/>
                </a:cubicBezTo>
                <a:cubicBezTo>
                  <a:pt x="7399986" y="27890"/>
                  <a:pt x="7565666" y="-35384"/>
                  <a:pt x="7914085" y="0"/>
                </a:cubicBezTo>
                <a:cubicBezTo>
                  <a:pt x="8262504" y="35384"/>
                  <a:pt x="8342097" y="-9609"/>
                  <a:pt x="8587624" y="0"/>
                </a:cubicBezTo>
                <a:cubicBezTo>
                  <a:pt x="8833151" y="9609"/>
                  <a:pt x="9113510" y="18886"/>
                  <a:pt x="9429548" y="0"/>
                </a:cubicBezTo>
                <a:cubicBezTo>
                  <a:pt x="9745586" y="-18886"/>
                  <a:pt x="9864945" y="-18899"/>
                  <a:pt x="10271472" y="0"/>
                </a:cubicBezTo>
                <a:cubicBezTo>
                  <a:pt x="10677999" y="18899"/>
                  <a:pt x="10980482" y="-21016"/>
                  <a:pt x="11281780" y="0"/>
                </a:cubicBezTo>
                <a:cubicBezTo>
                  <a:pt x="11583078" y="21016"/>
                  <a:pt x="11370355" y="4869"/>
                  <a:pt x="11450165" y="0"/>
                </a:cubicBezTo>
                <a:cubicBezTo>
                  <a:pt x="11529975" y="-4869"/>
                  <a:pt x="11555247" y="-6358"/>
                  <a:pt x="11618550" y="0"/>
                </a:cubicBezTo>
                <a:cubicBezTo>
                  <a:pt x="11681854" y="6358"/>
                  <a:pt x="12157267" y="-5624"/>
                  <a:pt x="12628859" y="0"/>
                </a:cubicBezTo>
                <a:cubicBezTo>
                  <a:pt x="13100451" y="5624"/>
                  <a:pt x="13021802" y="-22673"/>
                  <a:pt x="13134013" y="0"/>
                </a:cubicBezTo>
                <a:cubicBezTo>
                  <a:pt x="13246224" y="22673"/>
                  <a:pt x="13710289" y="31097"/>
                  <a:pt x="14144322" y="0"/>
                </a:cubicBezTo>
                <a:cubicBezTo>
                  <a:pt x="14578355" y="-31097"/>
                  <a:pt x="14418003" y="18475"/>
                  <a:pt x="14649476" y="0"/>
                </a:cubicBezTo>
                <a:cubicBezTo>
                  <a:pt x="14880949" y="-18475"/>
                  <a:pt x="15239050" y="-11113"/>
                  <a:pt x="15491400" y="0"/>
                </a:cubicBezTo>
                <a:cubicBezTo>
                  <a:pt x="15743750" y="11113"/>
                  <a:pt x="15691452" y="5964"/>
                  <a:pt x="15828169" y="0"/>
                </a:cubicBezTo>
                <a:cubicBezTo>
                  <a:pt x="15964886" y="-5964"/>
                  <a:pt x="16636056" y="32354"/>
                  <a:pt x="16838478" y="0"/>
                </a:cubicBezTo>
                <a:cubicBezTo>
                  <a:pt x="16804809" y="203717"/>
                  <a:pt x="16815214" y="373742"/>
                  <a:pt x="16838478" y="692009"/>
                </a:cubicBezTo>
                <a:cubicBezTo>
                  <a:pt x="16861742" y="1010276"/>
                  <a:pt x="16804233" y="1363874"/>
                  <a:pt x="16838478" y="1577781"/>
                </a:cubicBezTo>
                <a:cubicBezTo>
                  <a:pt x="16872723" y="1791688"/>
                  <a:pt x="16816159" y="1973843"/>
                  <a:pt x="16838478" y="2269790"/>
                </a:cubicBezTo>
                <a:cubicBezTo>
                  <a:pt x="16860797" y="2565737"/>
                  <a:pt x="16845871" y="2541883"/>
                  <a:pt x="16838478" y="2671155"/>
                </a:cubicBezTo>
                <a:cubicBezTo>
                  <a:pt x="16831085" y="2800427"/>
                  <a:pt x="16830931" y="3152683"/>
                  <a:pt x="16838478" y="3556927"/>
                </a:cubicBezTo>
                <a:cubicBezTo>
                  <a:pt x="16846025" y="3961171"/>
                  <a:pt x="16839804" y="3993753"/>
                  <a:pt x="16838478" y="4248936"/>
                </a:cubicBezTo>
                <a:cubicBezTo>
                  <a:pt x="16837152" y="4504119"/>
                  <a:pt x="16850352" y="4681196"/>
                  <a:pt x="16838478" y="4940945"/>
                </a:cubicBezTo>
                <a:cubicBezTo>
                  <a:pt x="16826604" y="5200694"/>
                  <a:pt x="16856226" y="5281499"/>
                  <a:pt x="16838478" y="5439191"/>
                </a:cubicBezTo>
                <a:cubicBezTo>
                  <a:pt x="16820730" y="5596883"/>
                  <a:pt x="16821634" y="6141946"/>
                  <a:pt x="16838478" y="6324963"/>
                </a:cubicBezTo>
                <a:cubicBezTo>
                  <a:pt x="16855322" y="6507980"/>
                  <a:pt x="16827433" y="6666028"/>
                  <a:pt x="16838478" y="6823209"/>
                </a:cubicBezTo>
                <a:cubicBezTo>
                  <a:pt x="16849523" y="6980390"/>
                  <a:pt x="16868523" y="7328115"/>
                  <a:pt x="16838478" y="7708981"/>
                </a:cubicBezTo>
                <a:cubicBezTo>
                  <a:pt x="16808433" y="8089847"/>
                  <a:pt x="16835533" y="8023421"/>
                  <a:pt x="16838478" y="8110346"/>
                </a:cubicBezTo>
                <a:cubicBezTo>
                  <a:pt x="16841423" y="8197272"/>
                  <a:pt x="16827564" y="8543811"/>
                  <a:pt x="16838478" y="8899237"/>
                </a:cubicBezTo>
                <a:cubicBezTo>
                  <a:pt x="16849392" y="9254663"/>
                  <a:pt x="16850174" y="9447947"/>
                  <a:pt x="16838478" y="9688127"/>
                </a:cubicBezTo>
                <a:cubicBezTo>
                  <a:pt x="16442629" y="9710314"/>
                  <a:pt x="16350617" y="9656528"/>
                  <a:pt x="15996554" y="9688127"/>
                </a:cubicBezTo>
                <a:cubicBezTo>
                  <a:pt x="15642491" y="9719726"/>
                  <a:pt x="15271468" y="9706567"/>
                  <a:pt x="14986245" y="9688127"/>
                </a:cubicBezTo>
                <a:cubicBezTo>
                  <a:pt x="14701022" y="9669687"/>
                  <a:pt x="14363745" y="9725504"/>
                  <a:pt x="14144322" y="9688127"/>
                </a:cubicBezTo>
                <a:cubicBezTo>
                  <a:pt x="13924899" y="9650750"/>
                  <a:pt x="13857309" y="9681111"/>
                  <a:pt x="13639167" y="9688127"/>
                </a:cubicBezTo>
                <a:cubicBezTo>
                  <a:pt x="13421025" y="9695143"/>
                  <a:pt x="12900080" y="9647152"/>
                  <a:pt x="12628859" y="9688127"/>
                </a:cubicBezTo>
                <a:cubicBezTo>
                  <a:pt x="12357638" y="9729102"/>
                  <a:pt x="12209058" y="9662840"/>
                  <a:pt x="11955319" y="9688127"/>
                </a:cubicBezTo>
                <a:cubicBezTo>
                  <a:pt x="11701580" y="9713414"/>
                  <a:pt x="11714657" y="9677875"/>
                  <a:pt x="11618550" y="9688127"/>
                </a:cubicBezTo>
                <a:cubicBezTo>
                  <a:pt x="11522443" y="9698379"/>
                  <a:pt x="10831765" y="9661184"/>
                  <a:pt x="10608241" y="9688127"/>
                </a:cubicBezTo>
                <a:cubicBezTo>
                  <a:pt x="10384717" y="9715070"/>
                  <a:pt x="10340517" y="9681527"/>
                  <a:pt x="10271472" y="9688127"/>
                </a:cubicBezTo>
                <a:cubicBezTo>
                  <a:pt x="10202427" y="9694727"/>
                  <a:pt x="10075905" y="9694721"/>
                  <a:pt x="9934702" y="9688127"/>
                </a:cubicBezTo>
                <a:cubicBezTo>
                  <a:pt x="9793499" y="9681534"/>
                  <a:pt x="9465246" y="9720130"/>
                  <a:pt x="9261163" y="9688127"/>
                </a:cubicBezTo>
                <a:cubicBezTo>
                  <a:pt x="9057080" y="9656124"/>
                  <a:pt x="8813803" y="9697298"/>
                  <a:pt x="8419239" y="9688127"/>
                </a:cubicBezTo>
                <a:cubicBezTo>
                  <a:pt x="8024675" y="9678956"/>
                  <a:pt x="7658514" y="9644185"/>
                  <a:pt x="7408930" y="9688127"/>
                </a:cubicBezTo>
                <a:cubicBezTo>
                  <a:pt x="7159346" y="9732069"/>
                  <a:pt x="7151689" y="9675156"/>
                  <a:pt x="7072161" y="9688127"/>
                </a:cubicBezTo>
                <a:cubicBezTo>
                  <a:pt x="6992633" y="9701098"/>
                  <a:pt x="6977061" y="9680439"/>
                  <a:pt x="6903776" y="9688127"/>
                </a:cubicBezTo>
                <a:cubicBezTo>
                  <a:pt x="6830492" y="9695815"/>
                  <a:pt x="6268972" y="9677276"/>
                  <a:pt x="5893467" y="9688127"/>
                </a:cubicBezTo>
                <a:cubicBezTo>
                  <a:pt x="5517962" y="9698978"/>
                  <a:pt x="5684070" y="9695375"/>
                  <a:pt x="5556698" y="9688127"/>
                </a:cubicBezTo>
                <a:cubicBezTo>
                  <a:pt x="5429326" y="9680879"/>
                  <a:pt x="5454086" y="9692919"/>
                  <a:pt x="5388313" y="9688127"/>
                </a:cubicBezTo>
                <a:cubicBezTo>
                  <a:pt x="5322540" y="9683335"/>
                  <a:pt x="4830628" y="9711442"/>
                  <a:pt x="4546389" y="9688127"/>
                </a:cubicBezTo>
                <a:cubicBezTo>
                  <a:pt x="4262150" y="9664812"/>
                  <a:pt x="4450320" y="9690034"/>
                  <a:pt x="4378004" y="9688127"/>
                </a:cubicBezTo>
                <a:cubicBezTo>
                  <a:pt x="4305688" y="9686220"/>
                  <a:pt x="3607406" y="9697253"/>
                  <a:pt x="3367696" y="9688127"/>
                </a:cubicBezTo>
                <a:cubicBezTo>
                  <a:pt x="3127986" y="9679001"/>
                  <a:pt x="2922377" y="9715799"/>
                  <a:pt x="2694156" y="9688127"/>
                </a:cubicBezTo>
                <a:cubicBezTo>
                  <a:pt x="2465935" y="9660455"/>
                  <a:pt x="2325131" y="9679633"/>
                  <a:pt x="2189002" y="9688127"/>
                </a:cubicBezTo>
                <a:cubicBezTo>
                  <a:pt x="2052873" y="9696621"/>
                  <a:pt x="2064966" y="9680737"/>
                  <a:pt x="2020617" y="9688127"/>
                </a:cubicBezTo>
                <a:cubicBezTo>
                  <a:pt x="1976269" y="9695517"/>
                  <a:pt x="1909615" y="9680009"/>
                  <a:pt x="1852233" y="9688127"/>
                </a:cubicBezTo>
                <a:cubicBezTo>
                  <a:pt x="1794851" y="9696245"/>
                  <a:pt x="1493077" y="9688024"/>
                  <a:pt x="1178693" y="9688127"/>
                </a:cubicBezTo>
                <a:cubicBezTo>
                  <a:pt x="864309" y="9688230"/>
                  <a:pt x="538793" y="9648312"/>
                  <a:pt x="0" y="9688127"/>
                </a:cubicBezTo>
                <a:cubicBezTo>
                  <a:pt x="10733" y="9407353"/>
                  <a:pt x="28106" y="9263431"/>
                  <a:pt x="0" y="8996118"/>
                </a:cubicBezTo>
                <a:cubicBezTo>
                  <a:pt x="-28106" y="8728805"/>
                  <a:pt x="29640" y="8679109"/>
                  <a:pt x="0" y="8400990"/>
                </a:cubicBezTo>
                <a:cubicBezTo>
                  <a:pt x="-29640" y="8122871"/>
                  <a:pt x="12841" y="8032790"/>
                  <a:pt x="0" y="7902744"/>
                </a:cubicBezTo>
                <a:cubicBezTo>
                  <a:pt x="-12841" y="7772698"/>
                  <a:pt x="13222" y="7648597"/>
                  <a:pt x="0" y="7404497"/>
                </a:cubicBezTo>
                <a:cubicBezTo>
                  <a:pt x="-13222" y="7160397"/>
                  <a:pt x="-1674" y="7123023"/>
                  <a:pt x="0" y="6906251"/>
                </a:cubicBezTo>
                <a:cubicBezTo>
                  <a:pt x="1674" y="6689479"/>
                  <a:pt x="-33775" y="6279626"/>
                  <a:pt x="0" y="6117360"/>
                </a:cubicBezTo>
                <a:cubicBezTo>
                  <a:pt x="33775" y="5955094"/>
                  <a:pt x="-12470" y="5798582"/>
                  <a:pt x="0" y="5619114"/>
                </a:cubicBezTo>
                <a:cubicBezTo>
                  <a:pt x="12470" y="5439646"/>
                  <a:pt x="31490" y="5182758"/>
                  <a:pt x="0" y="4927105"/>
                </a:cubicBezTo>
                <a:cubicBezTo>
                  <a:pt x="-31490" y="4671452"/>
                  <a:pt x="-24217" y="4676899"/>
                  <a:pt x="0" y="4428858"/>
                </a:cubicBezTo>
                <a:cubicBezTo>
                  <a:pt x="24217" y="4180817"/>
                  <a:pt x="35551" y="3964654"/>
                  <a:pt x="0" y="3543086"/>
                </a:cubicBezTo>
                <a:cubicBezTo>
                  <a:pt x="-35551" y="3121518"/>
                  <a:pt x="20109" y="3095348"/>
                  <a:pt x="0" y="2754196"/>
                </a:cubicBezTo>
                <a:cubicBezTo>
                  <a:pt x="-20109" y="2413044"/>
                  <a:pt x="-16501" y="2404757"/>
                  <a:pt x="0" y="2062187"/>
                </a:cubicBezTo>
                <a:cubicBezTo>
                  <a:pt x="16501" y="1719617"/>
                  <a:pt x="1715" y="1726101"/>
                  <a:pt x="0" y="1563941"/>
                </a:cubicBezTo>
                <a:cubicBezTo>
                  <a:pt x="-1715" y="1401781"/>
                  <a:pt x="-17308" y="1291563"/>
                  <a:pt x="0" y="1162575"/>
                </a:cubicBezTo>
                <a:cubicBezTo>
                  <a:pt x="17308" y="1033587"/>
                  <a:pt x="-55682" y="413982"/>
                  <a:pt x="0" y="0"/>
                </a:cubicBezTo>
                <a:close/>
              </a:path>
              <a:path w="16838478" h="9688127" stroke="0" extrusionOk="0">
                <a:moveTo>
                  <a:pt x="0" y="0"/>
                </a:moveTo>
                <a:cubicBezTo>
                  <a:pt x="161578" y="5594"/>
                  <a:pt x="377587" y="-11263"/>
                  <a:pt x="505154" y="0"/>
                </a:cubicBezTo>
                <a:cubicBezTo>
                  <a:pt x="632721" y="11263"/>
                  <a:pt x="626417" y="946"/>
                  <a:pt x="673539" y="0"/>
                </a:cubicBezTo>
                <a:cubicBezTo>
                  <a:pt x="720662" y="-946"/>
                  <a:pt x="1270909" y="-31427"/>
                  <a:pt x="1683848" y="0"/>
                </a:cubicBezTo>
                <a:cubicBezTo>
                  <a:pt x="2096787" y="31427"/>
                  <a:pt x="2012800" y="5806"/>
                  <a:pt x="2189002" y="0"/>
                </a:cubicBezTo>
                <a:cubicBezTo>
                  <a:pt x="2365204" y="-5806"/>
                  <a:pt x="2542518" y="2305"/>
                  <a:pt x="2694156" y="0"/>
                </a:cubicBezTo>
                <a:cubicBezTo>
                  <a:pt x="2845794" y="-2305"/>
                  <a:pt x="3346913" y="33317"/>
                  <a:pt x="3704465" y="0"/>
                </a:cubicBezTo>
                <a:cubicBezTo>
                  <a:pt x="4062017" y="-33317"/>
                  <a:pt x="3881851" y="672"/>
                  <a:pt x="4041235" y="0"/>
                </a:cubicBezTo>
                <a:cubicBezTo>
                  <a:pt x="4200619" y="-672"/>
                  <a:pt x="4695575" y="48381"/>
                  <a:pt x="5051543" y="0"/>
                </a:cubicBezTo>
                <a:cubicBezTo>
                  <a:pt x="5407511" y="-48381"/>
                  <a:pt x="5675585" y="-33107"/>
                  <a:pt x="6061852" y="0"/>
                </a:cubicBezTo>
                <a:cubicBezTo>
                  <a:pt x="6448119" y="33107"/>
                  <a:pt x="6479128" y="-1912"/>
                  <a:pt x="6735391" y="0"/>
                </a:cubicBezTo>
                <a:cubicBezTo>
                  <a:pt x="6991654" y="1912"/>
                  <a:pt x="7495428" y="42452"/>
                  <a:pt x="7745700" y="0"/>
                </a:cubicBezTo>
                <a:cubicBezTo>
                  <a:pt x="7995972" y="-42452"/>
                  <a:pt x="8094454" y="4863"/>
                  <a:pt x="8250854" y="0"/>
                </a:cubicBezTo>
                <a:cubicBezTo>
                  <a:pt x="8407254" y="-4863"/>
                  <a:pt x="8602983" y="-18758"/>
                  <a:pt x="8756009" y="0"/>
                </a:cubicBezTo>
                <a:cubicBezTo>
                  <a:pt x="8909035" y="18758"/>
                  <a:pt x="9405281" y="-27092"/>
                  <a:pt x="9597932" y="0"/>
                </a:cubicBezTo>
                <a:cubicBezTo>
                  <a:pt x="9790583" y="27092"/>
                  <a:pt x="9859804" y="-4859"/>
                  <a:pt x="10103087" y="0"/>
                </a:cubicBezTo>
                <a:cubicBezTo>
                  <a:pt x="10346371" y="4859"/>
                  <a:pt x="10699541" y="-15301"/>
                  <a:pt x="11113395" y="0"/>
                </a:cubicBezTo>
                <a:cubicBezTo>
                  <a:pt x="11527249" y="15301"/>
                  <a:pt x="11716534" y="45511"/>
                  <a:pt x="12123704" y="0"/>
                </a:cubicBezTo>
                <a:cubicBezTo>
                  <a:pt x="12530874" y="-45511"/>
                  <a:pt x="12597970" y="-16992"/>
                  <a:pt x="12797243" y="0"/>
                </a:cubicBezTo>
                <a:cubicBezTo>
                  <a:pt x="12996516" y="16992"/>
                  <a:pt x="13097460" y="-11793"/>
                  <a:pt x="13302398" y="0"/>
                </a:cubicBezTo>
                <a:cubicBezTo>
                  <a:pt x="13507337" y="11793"/>
                  <a:pt x="13401561" y="-7517"/>
                  <a:pt x="13470782" y="0"/>
                </a:cubicBezTo>
                <a:cubicBezTo>
                  <a:pt x="13540003" y="7517"/>
                  <a:pt x="13645024" y="1503"/>
                  <a:pt x="13807552" y="0"/>
                </a:cubicBezTo>
                <a:cubicBezTo>
                  <a:pt x="13970080" y="-1503"/>
                  <a:pt x="14022230" y="5325"/>
                  <a:pt x="14144322" y="0"/>
                </a:cubicBezTo>
                <a:cubicBezTo>
                  <a:pt x="14266414" y="-5325"/>
                  <a:pt x="14473936" y="304"/>
                  <a:pt x="14649476" y="0"/>
                </a:cubicBezTo>
                <a:cubicBezTo>
                  <a:pt x="14825016" y="-304"/>
                  <a:pt x="15369775" y="-17882"/>
                  <a:pt x="15659785" y="0"/>
                </a:cubicBezTo>
                <a:cubicBezTo>
                  <a:pt x="15949795" y="17882"/>
                  <a:pt x="16446483" y="55275"/>
                  <a:pt x="16838478" y="0"/>
                </a:cubicBezTo>
                <a:cubicBezTo>
                  <a:pt x="16857434" y="264954"/>
                  <a:pt x="16856892" y="391914"/>
                  <a:pt x="16838478" y="595128"/>
                </a:cubicBezTo>
                <a:cubicBezTo>
                  <a:pt x="16820064" y="798342"/>
                  <a:pt x="16822020" y="973372"/>
                  <a:pt x="16838478" y="1287137"/>
                </a:cubicBezTo>
                <a:cubicBezTo>
                  <a:pt x="16854936" y="1600902"/>
                  <a:pt x="16860068" y="1783192"/>
                  <a:pt x="16838478" y="2172908"/>
                </a:cubicBezTo>
                <a:cubicBezTo>
                  <a:pt x="16816888" y="2562624"/>
                  <a:pt x="16806796" y="2781946"/>
                  <a:pt x="16838478" y="2961799"/>
                </a:cubicBezTo>
                <a:cubicBezTo>
                  <a:pt x="16870160" y="3141652"/>
                  <a:pt x="16851950" y="3272990"/>
                  <a:pt x="16838478" y="3363164"/>
                </a:cubicBezTo>
                <a:cubicBezTo>
                  <a:pt x="16825006" y="3453339"/>
                  <a:pt x="16830777" y="3685058"/>
                  <a:pt x="16838478" y="3958292"/>
                </a:cubicBezTo>
                <a:cubicBezTo>
                  <a:pt x="16846179" y="4231526"/>
                  <a:pt x="16851077" y="4561048"/>
                  <a:pt x="16838478" y="4844063"/>
                </a:cubicBezTo>
                <a:cubicBezTo>
                  <a:pt x="16825879" y="5127078"/>
                  <a:pt x="16830151" y="5251658"/>
                  <a:pt x="16838478" y="5536073"/>
                </a:cubicBezTo>
                <a:cubicBezTo>
                  <a:pt x="16846806" y="5820488"/>
                  <a:pt x="16816797" y="5956659"/>
                  <a:pt x="16838478" y="6324963"/>
                </a:cubicBezTo>
                <a:cubicBezTo>
                  <a:pt x="16860160" y="6693267"/>
                  <a:pt x="16823484" y="6750018"/>
                  <a:pt x="16838478" y="6920091"/>
                </a:cubicBezTo>
                <a:cubicBezTo>
                  <a:pt x="16853472" y="7090164"/>
                  <a:pt x="16829054" y="7356603"/>
                  <a:pt x="16838478" y="7612100"/>
                </a:cubicBezTo>
                <a:cubicBezTo>
                  <a:pt x="16847902" y="7867597"/>
                  <a:pt x="16857732" y="8242383"/>
                  <a:pt x="16838478" y="8497871"/>
                </a:cubicBezTo>
                <a:cubicBezTo>
                  <a:pt x="16819224" y="8753359"/>
                  <a:pt x="16818986" y="8859267"/>
                  <a:pt x="16838478" y="8996118"/>
                </a:cubicBezTo>
                <a:cubicBezTo>
                  <a:pt x="16857970" y="9132969"/>
                  <a:pt x="16812655" y="9534849"/>
                  <a:pt x="16838478" y="9688127"/>
                </a:cubicBezTo>
                <a:cubicBezTo>
                  <a:pt x="16743114" y="9700040"/>
                  <a:pt x="16625508" y="9697022"/>
                  <a:pt x="16501708" y="9688127"/>
                </a:cubicBezTo>
                <a:cubicBezTo>
                  <a:pt x="16377908" y="9679233"/>
                  <a:pt x="16185748" y="9711577"/>
                  <a:pt x="15996554" y="9688127"/>
                </a:cubicBezTo>
                <a:cubicBezTo>
                  <a:pt x="15807360" y="9664677"/>
                  <a:pt x="15570854" y="9701972"/>
                  <a:pt x="15323015" y="9688127"/>
                </a:cubicBezTo>
                <a:cubicBezTo>
                  <a:pt x="15075176" y="9674282"/>
                  <a:pt x="15143098" y="9681797"/>
                  <a:pt x="14986245" y="9688127"/>
                </a:cubicBezTo>
                <a:cubicBezTo>
                  <a:pt x="14829392" y="9694458"/>
                  <a:pt x="14215832" y="9664498"/>
                  <a:pt x="13975937" y="9688127"/>
                </a:cubicBezTo>
                <a:cubicBezTo>
                  <a:pt x="13736042" y="9711756"/>
                  <a:pt x="13501621" y="9717497"/>
                  <a:pt x="13302398" y="9688127"/>
                </a:cubicBezTo>
                <a:cubicBezTo>
                  <a:pt x="13103175" y="9658757"/>
                  <a:pt x="12701345" y="9735411"/>
                  <a:pt x="12292089" y="9688127"/>
                </a:cubicBezTo>
                <a:cubicBezTo>
                  <a:pt x="11882833" y="9640843"/>
                  <a:pt x="11828498" y="9683772"/>
                  <a:pt x="11450165" y="9688127"/>
                </a:cubicBezTo>
                <a:cubicBezTo>
                  <a:pt x="11071832" y="9692482"/>
                  <a:pt x="11139703" y="9671615"/>
                  <a:pt x="10945011" y="9688127"/>
                </a:cubicBezTo>
                <a:cubicBezTo>
                  <a:pt x="10750319" y="9704639"/>
                  <a:pt x="10305555" y="9647282"/>
                  <a:pt x="10103087" y="9688127"/>
                </a:cubicBezTo>
                <a:cubicBezTo>
                  <a:pt x="9900619" y="9728972"/>
                  <a:pt x="9909250" y="9689413"/>
                  <a:pt x="9766317" y="9688127"/>
                </a:cubicBezTo>
                <a:cubicBezTo>
                  <a:pt x="9623384" y="9686842"/>
                  <a:pt x="9286273" y="9694656"/>
                  <a:pt x="9092778" y="9688127"/>
                </a:cubicBezTo>
                <a:cubicBezTo>
                  <a:pt x="8899283" y="9681598"/>
                  <a:pt x="8981414" y="9693071"/>
                  <a:pt x="8924393" y="9688127"/>
                </a:cubicBezTo>
                <a:cubicBezTo>
                  <a:pt x="8867372" y="9683183"/>
                  <a:pt x="8407696" y="9670868"/>
                  <a:pt x="7914085" y="9688127"/>
                </a:cubicBezTo>
                <a:cubicBezTo>
                  <a:pt x="7420474" y="9705386"/>
                  <a:pt x="7418294" y="9703941"/>
                  <a:pt x="7240546" y="9688127"/>
                </a:cubicBezTo>
                <a:cubicBezTo>
                  <a:pt x="7062798" y="9672313"/>
                  <a:pt x="6512231" y="9720487"/>
                  <a:pt x="6230237" y="9688127"/>
                </a:cubicBezTo>
                <a:cubicBezTo>
                  <a:pt x="5948243" y="9655767"/>
                  <a:pt x="5836151" y="9681422"/>
                  <a:pt x="5725083" y="9688127"/>
                </a:cubicBezTo>
                <a:cubicBezTo>
                  <a:pt x="5614015" y="9694832"/>
                  <a:pt x="5525526" y="9680359"/>
                  <a:pt x="5388313" y="9688127"/>
                </a:cubicBezTo>
                <a:cubicBezTo>
                  <a:pt x="5251100" y="9695896"/>
                  <a:pt x="4887506" y="9711676"/>
                  <a:pt x="4714774" y="9688127"/>
                </a:cubicBezTo>
                <a:cubicBezTo>
                  <a:pt x="4542042" y="9664578"/>
                  <a:pt x="4103488" y="9714159"/>
                  <a:pt x="3872850" y="9688127"/>
                </a:cubicBezTo>
                <a:cubicBezTo>
                  <a:pt x="3642212" y="9662095"/>
                  <a:pt x="3191301" y="9737724"/>
                  <a:pt x="2862541" y="9688127"/>
                </a:cubicBezTo>
                <a:cubicBezTo>
                  <a:pt x="2533781" y="9638530"/>
                  <a:pt x="2408583" y="9657982"/>
                  <a:pt x="2020617" y="9688127"/>
                </a:cubicBezTo>
                <a:cubicBezTo>
                  <a:pt x="1632651" y="9718272"/>
                  <a:pt x="1312337" y="9660826"/>
                  <a:pt x="1010309" y="9688127"/>
                </a:cubicBezTo>
                <a:cubicBezTo>
                  <a:pt x="708281" y="9715428"/>
                  <a:pt x="339897" y="9675479"/>
                  <a:pt x="0" y="9688127"/>
                </a:cubicBezTo>
                <a:cubicBezTo>
                  <a:pt x="-8592" y="9497399"/>
                  <a:pt x="-15698" y="9403051"/>
                  <a:pt x="0" y="9189880"/>
                </a:cubicBezTo>
                <a:cubicBezTo>
                  <a:pt x="15698" y="8976709"/>
                  <a:pt x="-8196" y="8816143"/>
                  <a:pt x="0" y="8594753"/>
                </a:cubicBezTo>
                <a:cubicBezTo>
                  <a:pt x="8196" y="8373363"/>
                  <a:pt x="-20814" y="8060095"/>
                  <a:pt x="0" y="7805862"/>
                </a:cubicBezTo>
                <a:cubicBezTo>
                  <a:pt x="20814" y="7551629"/>
                  <a:pt x="-20451" y="7413852"/>
                  <a:pt x="0" y="7113853"/>
                </a:cubicBezTo>
                <a:cubicBezTo>
                  <a:pt x="20451" y="6813854"/>
                  <a:pt x="-1808" y="6810952"/>
                  <a:pt x="0" y="6712488"/>
                </a:cubicBezTo>
                <a:cubicBezTo>
                  <a:pt x="1808" y="6614024"/>
                  <a:pt x="10311" y="6302470"/>
                  <a:pt x="0" y="6117360"/>
                </a:cubicBezTo>
                <a:cubicBezTo>
                  <a:pt x="-10311" y="5932250"/>
                  <a:pt x="-31135" y="5531218"/>
                  <a:pt x="0" y="5328470"/>
                </a:cubicBezTo>
                <a:cubicBezTo>
                  <a:pt x="31135" y="5125722"/>
                  <a:pt x="13602" y="4963718"/>
                  <a:pt x="0" y="4830223"/>
                </a:cubicBezTo>
                <a:cubicBezTo>
                  <a:pt x="-13602" y="4696728"/>
                  <a:pt x="19768" y="4371144"/>
                  <a:pt x="0" y="3944452"/>
                </a:cubicBezTo>
                <a:cubicBezTo>
                  <a:pt x="-19768" y="3517760"/>
                  <a:pt x="-7777" y="3288857"/>
                  <a:pt x="0" y="3058680"/>
                </a:cubicBezTo>
                <a:cubicBezTo>
                  <a:pt x="7777" y="2828503"/>
                  <a:pt x="-14074" y="2677703"/>
                  <a:pt x="0" y="2366671"/>
                </a:cubicBezTo>
                <a:cubicBezTo>
                  <a:pt x="14074" y="2055639"/>
                  <a:pt x="-18814" y="1701819"/>
                  <a:pt x="0" y="1480899"/>
                </a:cubicBezTo>
                <a:cubicBezTo>
                  <a:pt x="18814" y="1259979"/>
                  <a:pt x="-20095" y="1073637"/>
                  <a:pt x="0" y="788890"/>
                </a:cubicBezTo>
                <a:cubicBezTo>
                  <a:pt x="20095" y="504143"/>
                  <a:pt x="-26021" y="354717"/>
                  <a:pt x="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98382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E08BF4-7290-1B52-542B-24274EE8DCF1}"/>
              </a:ext>
            </a:extLst>
          </p:cNvPr>
          <p:cNvSpPr/>
          <p:nvPr/>
        </p:nvSpPr>
        <p:spPr>
          <a:xfrm>
            <a:off x="3742751" y="6823979"/>
            <a:ext cx="4182049" cy="1042530"/>
          </a:xfrm>
          <a:custGeom>
            <a:avLst/>
            <a:gdLst>
              <a:gd name="connsiteX0" fmla="*/ 0 w 4182049"/>
              <a:gd name="connsiteY0" fmla="*/ 0 h 1042530"/>
              <a:gd name="connsiteX1" fmla="*/ 571547 w 4182049"/>
              <a:gd name="connsiteY1" fmla="*/ 0 h 1042530"/>
              <a:gd name="connsiteX2" fmla="*/ 1268555 w 4182049"/>
              <a:gd name="connsiteY2" fmla="*/ 0 h 1042530"/>
              <a:gd name="connsiteX3" fmla="*/ 1840102 w 4182049"/>
              <a:gd name="connsiteY3" fmla="*/ 0 h 1042530"/>
              <a:gd name="connsiteX4" fmla="*/ 2620751 w 4182049"/>
              <a:gd name="connsiteY4" fmla="*/ 0 h 1042530"/>
              <a:gd name="connsiteX5" fmla="*/ 3234118 w 4182049"/>
              <a:gd name="connsiteY5" fmla="*/ 0 h 1042530"/>
              <a:gd name="connsiteX6" fmla="*/ 4182049 w 4182049"/>
              <a:gd name="connsiteY6" fmla="*/ 0 h 1042530"/>
              <a:gd name="connsiteX7" fmla="*/ 4182049 w 4182049"/>
              <a:gd name="connsiteY7" fmla="*/ 500414 h 1042530"/>
              <a:gd name="connsiteX8" fmla="*/ 4182049 w 4182049"/>
              <a:gd name="connsiteY8" fmla="*/ 1042530 h 1042530"/>
              <a:gd name="connsiteX9" fmla="*/ 3443220 w 4182049"/>
              <a:gd name="connsiteY9" fmla="*/ 1042530 h 1042530"/>
              <a:gd name="connsiteX10" fmla="*/ 2662571 w 4182049"/>
              <a:gd name="connsiteY10" fmla="*/ 1042530 h 1042530"/>
              <a:gd name="connsiteX11" fmla="*/ 1923743 w 4182049"/>
              <a:gd name="connsiteY11" fmla="*/ 1042530 h 1042530"/>
              <a:gd name="connsiteX12" fmla="*/ 1310375 w 4182049"/>
              <a:gd name="connsiteY12" fmla="*/ 1042530 h 1042530"/>
              <a:gd name="connsiteX13" fmla="*/ 697008 w 4182049"/>
              <a:gd name="connsiteY13" fmla="*/ 1042530 h 1042530"/>
              <a:gd name="connsiteX14" fmla="*/ 0 w 4182049"/>
              <a:gd name="connsiteY14" fmla="*/ 1042530 h 1042530"/>
              <a:gd name="connsiteX15" fmla="*/ 0 w 4182049"/>
              <a:gd name="connsiteY15" fmla="*/ 510840 h 1042530"/>
              <a:gd name="connsiteX16" fmla="*/ 0 w 4182049"/>
              <a:gd name="connsiteY16" fmla="*/ 0 h 104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2049" h="1042530" fill="none" extrusionOk="0">
                <a:moveTo>
                  <a:pt x="0" y="0"/>
                </a:moveTo>
                <a:cubicBezTo>
                  <a:pt x="187642" y="14906"/>
                  <a:pt x="329086" y="-10815"/>
                  <a:pt x="571547" y="0"/>
                </a:cubicBezTo>
                <a:cubicBezTo>
                  <a:pt x="814008" y="10815"/>
                  <a:pt x="1065455" y="22043"/>
                  <a:pt x="1268555" y="0"/>
                </a:cubicBezTo>
                <a:cubicBezTo>
                  <a:pt x="1471655" y="-22043"/>
                  <a:pt x="1710355" y="-26403"/>
                  <a:pt x="1840102" y="0"/>
                </a:cubicBezTo>
                <a:cubicBezTo>
                  <a:pt x="1969849" y="26403"/>
                  <a:pt x="2407543" y="-31255"/>
                  <a:pt x="2620751" y="0"/>
                </a:cubicBezTo>
                <a:cubicBezTo>
                  <a:pt x="2833959" y="31255"/>
                  <a:pt x="3110000" y="30195"/>
                  <a:pt x="3234118" y="0"/>
                </a:cubicBezTo>
                <a:cubicBezTo>
                  <a:pt x="3358236" y="-30195"/>
                  <a:pt x="3845269" y="46828"/>
                  <a:pt x="4182049" y="0"/>
                </a:cubicBezTo>
                <a:cubicBezTo>
                  <a:pt x="4206526" y="158946"/>
                  <a:pt x="4199106" y="371952"/>
                  <a:pt x="4182049" y="500414"/>
                </a:cubicBezTo>
                <a:cubicBezTo>
                  <a:pt x="4164992" y="628876"/>
                  <a:pt x="4197779" y="918175"/>
                  <a:pt x="4182049" y="1042530"/>
                </a:cubicBezTo>
                <a:cubicBezTo>
                  <a:pt x="3840163" y="1062245"/>
                  <a:pt x="3726845" y="1054864"/>
                  <a:pt x="3443220" y="1042530"/>
                </a:cubicBezTo>
                <a:cubicBezTo>
                  <a:pt x="3159595" y="1030196"/>
                  <a:pt x="2997530" y="1042868"/>
                  <a:pt x="2662571" y="1042530"/>
                </a:cubicBezTo>
                <a:cubicBezTo>
                  <a:pt x="2327612" y="1042192"/>
                  <a:pt x="2130002" y="1078696"/>
                  <a:pt x="1923743" y="1042530"/>
                </a:cubicBezTo>
                <a:cubicBezTo>
                  <a:pt x="1717484" y="1006364"/>
                  <a:pt x="1455594" y="1050744"/>
                  <a:pt x="1310375" y="1042530"/>
                </a:cubicBezTo>
                <a:cubicBezTo>
                  <a:pt x="1165156" y="1034316"/>
                  <a:pt x="968151" y="1033585"/>
                  <a:pt x="697008" y="1042530"/>
                </a:cubicBezTo>
                <a:cubicBezTo>
                  <a:pt x="425865" y="1051475"/>
                  <a:pt x="186651" y="1031368"/>
                  <a:pt x="0" y="1042530"/>
                </a:cubicBezTo>
                <a:cubicBezTo>
                  <a:pt x="-6410" y="852326"/>
                  <a:pt x="7985" y="621385"/>
                  <a:pt x="0" y="510840"/>
                </a:cubicBezTo>
                <a:cubicBezTo>
                  <a:pt x="-7985" y="400295"/>
                  <a:pt x="18536" y="208006"/>
                  <a:pt x="0" y="0"/>
                </a:cubicBezTo>
                <a:close/>
              </a:path>
              <a:path w="4182049" h="1042530" stroke="0" extrusionOk="0">
                <a:moveTo>
                  <a:pt x="0" y="0"/>
                </a:moveTo>
                <a:cubicBezTo>
                  <a:pt x="298019" y="-25629"/>
                  <a:pt x="350663" y="-6079"/>
                  <a:pt x="613367" y="0"/>
                </a:cubicBezTo>
                <a:cubicBezTo>
                  <a:pt x="876071" y="6079"/>
                  <a:pt x="1034513" y="7524"/>
                  <a:pt x="1226734" y="0"/>
                </a:cubicBezTo>
                <a:cubicBezTo>
                  <a:pt x="1418955" y="-7524"/>
                  <a:pt x="1625760" y="-15793"/>
                  <a:pt x="1923743" y="0"/>
                </a:cubicBezTo>
                <a:cubicBezTo>
                  <a:pt x="2221726" y="15793"/>
                  <a:pt x="2251924" y="15816"/>
                  <a:pt x="2495289" y="0"/>
                </a:cubicBezTo>
                <a:cubicBezTo>
                  <a:pt x="2738654" y="-15816"/>
                  <a:pt x="2964984" y="34066"/>
                  <a:pt x="3192297" y="0"/>
                </a:cubicBezTo>
                <a:cubicBezTo>
                  <a:pt x="3419610" y="-34066"/>
                  <a:pt x="3844244" y="-29404"/>
                  <a:pt x="4182049" y="0"/>
                </a:cubicBezTo>
                <a:cubicBezTo>
                  <a:pt x="4199514" y="183462"/>
                  <a:pt x="4174780" y="349502"/>
                  <a:pt x="4182049" y="510840"/>
                </a:cubicBezTo>
                <a:cubicBezTo>
                  <a:pt x="4189318" y="672178"/>
                  <a:pt x="4183074" y="844986"/>
                  <a:pt x="4182049" y="1042530"/>
                </a:cubicBezTo>
                <a:cubicBezTo>
                  <a:pt x="3845611" y="1053204"/>
                  <a:pt x="3773719" y="1064961"/>
                  <a:pt x="3485041" y="1042530"/>
                </a:cubicBezTo>
                <a:cubicBezTo>
                  <a:pt x="3196363" y="1020099"/>
                  <a:pt x="3093551" y="1060267"/>
                  <a:pt x="2871674" y="1042530"/>
                </a:cubicBezTo>
                <a:cubicBezTo>
                  <a:pt x="2649797" y="1024793"/>
                  <a:pt x="2454708" y="1072123"/>
                  <a:pt x="2132845" y="1042530"/>
                </a:cubicBezTo>
                <a:cubicBezTo>
                  <a:pt x="1810982" y="1012937"/>
                  <a:pt x="1686963" y="1013390"/>
                  <a:pt x="1435837" y="1042530"/>
                </a:cubicBezTo>
                <a:cubicBezTo>
                  <a:pt x="1184711" y="1071670"/>
                  <a:pt x="1005979" y="1074583"/>
                  <a:pt x="780649" y="1042530"/>
                </a:cubicBezTo>
                <a:cubicBezTo>
                  <a:pt x="555319" y="1010477"/>
                  <a:pt x="207482" y="1050487"/>
                  <a:pt x="0" y="1042530"/>
                </a:cubicBezTo>
                <a:cubicBezTo>
                  <a:pt x="4633" y="864794"/>
                  <a:pt x="-21400" y="692455"/>
                  <a:pt x="0" y="542116"/>
                </a:cubicBezTo>
                <a:cubicBezTo>
                  <a:pt x="21400" y="391777"/>
                  <a:pt x="-2940" y="2094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5521571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62E424-E746-2B75-673C-E7AEF0263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-1"/>
            <a:ext cx="3463717" cy="1491011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6834F5C4-9725-0E79-99C7-AFE07304CBD6}"/>
              </a:ext>
            </a:extLst>
          </p:cNvPr>
          <p:cNvSpPr txBox="1"/>
          <p:nvPr/>
        </p:nvSpPr>
        <p:spPr>
          <a:xfrm>
            <a:off x="8673318" y="2624885"/>
            <a:ext cx="4890282" cy="104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ar-OM" sz="3111" spc="21" dirty="0">
                <a:solidFill>
                  <a:schemeClr val="tx2"/>
                </a:solidFill>
                <a:latin typeface="Avenir Book" panose="02000503020000020003" pitchFamily="2" charset="0"/>
              </a:rPr>
              <a:t>قدّموا ترشحاتكم عبر الإنترنت</a:t>
            </a:r>
            <a:endParaRPr lang="en-US" sz="3111" spc="2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lnSpc>
                <a:spcPts val="3818"/>
              </a:lnSpc>
            </a:pPr>
            <a:r>
              <a:rPr lang="ar" sz="2545" u="sng" spc="17" dirty="0">
                <a:latin typeface="Avenir Bold"/>
                <a:hlinkClick r:id="rId4" tooltip="https://assojeunes-mauritanie.portailsolidaire.org/projets/log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www.assojeunes-mauritanie.org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4BCA0FE2-BEAE-0D90-B186-2DF5679B9829}"/>
              </a:ext>
            </a:extLst>
          </p:cNvPr>
          <p:cNvSpPr txBox="1"/>
          <p:nvPr/>
        </p:nvSpPr>
        <p:spPr>
          <a:xfrm>
            <a:off x="5401656" y="4610100"/>
            <a:ext cx="1128614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2"/>
              </a:lnSpc>
            </a:pPr>
            <a:r>
              <a:rPr lang="ar-OM" sz="2400" b="1" dirty="0"/>
              <a:t>هل لديكم أسئلة؟ هل تحتاجون إلى مساعدة في تعبئة ملفكم؟</a:t>
            </a:r>
            <a:br>
              <a:rPr lang="ar-OM" sz="2400" dirty="0"/>
            </a:br>
            <a:r>
              <a:rPr lang="ar-OM" sz="2400" dirty="0"/>
              <a:t>يتم تنظيم اجتماعات إعلامية ومداومات في منطقتكم!</a:t>
            </a:r>
            <a:br>
              <a:rPr lang="ar-OM" sz="2400" dirty="0"/>
            </a:br>
            <a:r>
              <a:rPr lang="ar-OM" sz="2400" dirty="0"/>
              <a:t>جميع التواريخ متوفرة على صفحتنا على فيسبوك.</a:t>
            </a:r>
            <a:endParaRPr lang="ar" sz="2394" dirty="0">
              <a:solidFill>
                <a:srgbClr val="000000"/>
              </a:solidFill>
              <a:latin typeface="Avenir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2299A97-F6F1-D56A-EEE5-ED278C46C378}"/>
              </a:ext>
            </a:extLst>
          </p:cNvPr>
          <p:cNvSpPr txBox="1"/>
          <p:nvPr/>
        </p:nvSpPr>
        <p:spPr>
          <a:xfrm>
            <a:off x="13648752" y="2858193"/>
            <a:ext cx="261800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3"/>
              </a:lnSpc>
            </a:pPr>
            <a:r>
              <a:rPr lang="ar" sz="2800" b="1" spc="-206" dirty="0">
                <a:solidFill>
                  <a:srgbClr val="FFFFFF"/>
                </a:solidFill>
                <a:latin typeface="Avenir Book" panose="02000503020000020003" pitchFamily="2" charset="0"/>
              </a:rPr>
              <a:t>3 مارس 2025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32C6A536-D61B-E338-8F24-A041B12E0640}"/>
              </a:ext>
            </a:extLst>
          </p:cNvPr>
          <p:cNvSpPr txBox="1"/>
          <p:nvPr/>
        </p:nvSpPr>
        <p:spPr>
          <a:xfrm>
            <a:off x="8763000" y="616099"/>
            <a:ext cx="903688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كيفية </a:t>
            </a:r>
            <a:r>
              <a:rPr lang="ar" sz="4800" spc="24" dirty="0" err="1">
                <a:solidFill>
                  <a:schemeClr val="accent3"/>
                </a:solidFill>
                <a:latin typeface="Avenir Bold"/>
              </a:rPr>
              <a:t>التقديم </a:t>
            </a:r>
            <a:r>
              <a:rPr lang="ar" sz="4800" spc="24" dirty="0">
                <a:solidFill>
                  <a:schemeClr val="accent3"/>
                </a:solidFill>
                <a:latin typeface="Avenir Bold"/>
              </a:rPr>
              <a:t>؟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68505E-B9F9-2651-480F-203A81EC9323}"/>
              </a:ext>
            </a:extLst>
          </p:cNvPr>
          <p:cNvSpPr/>
          <p:nvPr/>
        </p:nvSpPr>
        <p:spPr>
          <a:xfrm>
            <a:off x="10439274" y="6362397"/>
            <a:ext cx="7606833" cy="1935456"/>
          </a:xfrm>
          <a:custGeom>
            <a:avLst/>
            <a:gdLst>
              <a:gd name="connsiteX0" fmla="*/ 0 w 7606833"/>
              <a:gd name="connsiteY0" fmla="*/ 0 h 1935456"/>
              <a:gd name="connsiteX1" fmla="*/ 843667 w 7606833"/>
              <a:gd name="connsiteY1" fmla="*/ 0 h 1935456"/>
              <a:gd name="connsiteX2" fmla="*/ 1687334 w 7606833"/>
              <a:gd name="connsiteY2" fmla="*/ 0 h 1935456"/>
              <a:gd name="connsiteX3" fmla="*/ 2378864 w 7606833"/>
              <a:gd name="connsiteY3" fmla="*/ 0 h 1935456"/>
              <a:gd name="connsiteX4" fmla="*/ 3146463 w 7606833"/>
              <a:gd name="connsiteY4" fmla="*/ 0 h 1935456"/>
              <a:gd name="connsiteX5" fmla="*/ 3761925 w 7606833"/>
              <a:gd name="connsiteY5" fmla="*/ 0 h 1935456"/>
              <a:gd name="connsiteX6" fmla="*/ 4453455 w 7606833"/>
              <a:gd name="connsiteY6" fmla="*/ 0 h 1935456"/>
              <a:gd name="connsiteX7" fmla="*/ 5297122 w 7606833"/>
              <a:gd name="connsiteY7" fmla="*/ 0 h 1935456"/>
              <a:gd name="connsiteX8" fmla="*/ 5836516 w 7606833"/>
              <a:gd name="connsiteY8" fmla="*/ 0 h 1935456"/>
              <a:gd name="connsiteX9" fmla="*/ 6604114 w 7606833"/>
              <a:gd name="connsiteY9" fmla="*/ 0 h 1935456"/>
              <a:gd name="connsiteX10" fmla="*/ 7606833 w 7606833"/>
              <a:gd name="connsiteY10" fmla="*/ 0 h 1935456"/>
              <a:gd name="connsiteX11" fmla="*/ 7606833 w 7606833"/>
              <a:gd name="connsiteY11" fmla="*/ 645152 h 1935456"/>
              <a:gd name="connsiteX12" fmla="*/ 7606833 w 7606833"/>
              <a:gd name="connsiteY12" fmla="*/ 1290304 h 1935456"/>
              <a:gd name="connsiteX13" fmla="*/ 7606833 w 7606833"/>
              <a:gd name="connsiteY13" fmla="*/ 1935456 h 1935456"/>
              <a:gd name="connsiteX14" fmla="*/ 6763166 w 7606833"/>
              <a:gd name="connsiteY14" fmla="*/ 1935456 h 1935456"/>
              <a:gd name="connsiteX15" fmla="*/ 6071636 w 7606833"/>
              <a:gd name="connsiteY15" fmla="*/ 1935456 h 1935456"/>
              <a:gd name="connsiteX16" fmla="*/ 5380106 w 7606833"/>
              <a:gd name="connsiteY16" fmla="*/ 1935456 h 1935456"/>
              <a:gd name="connsiteX17" fmla="*/ 4688575 w 7606833"/>
              <a:gd name="connsiteY17" fmla="*/ 1935456 h 1935456"/>
              <a:gd name="connsiteX18" fmla="*/ 3997045 w 7606833"/>
              <a:gd name="connsiteY18" fmla="*/ 1935456 h 1935456"/>
              <a:gd name="connsiteX19" fmla="*/ 3381583 w 7606833"/>
              <a:gd name="connsiteY19" fmla="*/ 1935456 h 1935456"/>
              <a:gd name="connsiteX20" fmla="*/ 2613984 w 7606833"/>
              <a:gd name="connsiteY20" fmla="*/ 1935456 h 1935456"/>
              <a:gd name="connsiteX21" fmla="*/ 1922454 w 7606833"/>
              <a:gd name="connsiteY21" fmla="*/ 1935456 h 1935456"/>
              <a:gd name="connsiteX22" fmla="*/ 1078787 w 7606833"/>
              <a:gd name="connsiteY22" fmla="*/ 1935456 h 1935456"/>
              <a:gd name="connsiteX23" fmla="*/ 0 w 7606833"/>
              <a:gd name="connsiteY23" fmla="*/ 1935456 h 1935456"/>
              <a:gd name="connsiteX24" fmla="*/ 0 w 7606833"/>
              <a:gd name="connsiteY24" fmla="*/ 1270949 h 1935456"/>
              <a:gd name="connsiteX25" fmla="*/ 0 w 7606833"/>
              <a:gd name="connsiteY25" fmla="*/ 625797 h 1935456"/>
              <a:gd name="connsiteX26" fmla="*/ 0 w 7606833"/>
              <a:gd name="connsiteY26" fmla="*/ 0 h 1935456"/>
              <a:gd name="connsiteX0" fmla="*/ 0 w 7606833"/>
              <a:gd name="connsiteY0" fmla="*/ 0 h 1935456"/>
              <a:gd name="connsiteX1" fmla="*/ 615462 w 7606833"/>
              <a:gd name="connsiteY1" fmla="*/ 0 h 1935456"/>
              <a:gd name="connsiteX2" fmla="*/ 1078787 w 7606833"/>
              <a:gd name="connsiteY2" fmla="*/ 0 h 1935456"/>
              <a:gd name="connsiteX3" fmla="*/ 1922454 w 7606833"/>
              <a:gd name="connsiteY3" fmla="*/ 0 h 1935456"/>
              <a:gd name="connsiteX4" fmla="*/ 2537916 w 7606833"/>
              <a:gd name="connsiteY4" fmla="*/ 0 h 1935456"/>
              <a:gd name="connsiteX5" fmla="*/ 3153378 w 7606833"/>
              <a:gd name="connsiteY5" fmla="*/ 0 h 1935456"/>
              <a:gd name="connsiteX6" fmla="*/ 3997045 w 7606833"/>
              <a:gd name="connsiteY6" fmla="*/ 0 h 1935456"/>
              <a:gd name="connsiteX7" fmla="*/ 4536439 w 7606833"/>
              <a:gd name="connsiteY7" fmla="*/ 0 h 1935456"/>
              <a:gd name="connsiteX8" fmla="*/ 5380106 w 7606833"/>
              <a:gd name="connsiteY8" fmla="*/ 0 h 1935456"/>
              <a:gd name="connsiteX9" fmla="*/ 6223772 w 7606833"/>
              <a:gd name="connsiteY9" fmla="*/ 0 h 1935456"/>
              <a:gd name="connsiteX10" fmla="*/ 6915303 w 7606833"/>
              <a:gd name="connsiteY10" fmla="*/ 0 h 1935456"/>
              <a:gd name="connsiteX11" fmla="*/ 7606833 w 7606833"/>
              <a:gd name="connsiteY11" fmla="*/ 0 h 1935456"/>
              <a:gd name="connsiteX12" fmla="*/ 7606833 w 7606833"/>
              <a:gd name="connsiteY12" fmla="*/ 625797 h 1935456"/>
              <a:gd name="connsiteX13" fmla="*/ 7606833 w 7606833"/>
              <a:gd name="connsiteY13" fmla="*/ 1212886 h 1935456"/>
              <a:gd name="connsiteX14" fmla="*/ 7606833 w 7606833"/>
              <a:gd name="connsiteY14" fmla="*/ 1935456 h 1935456"/>
              <a:gd name="connsiteX15" fmla="*/ 6915303 w 7606833"/>
              <a:gd name="connsiteY15" fmla="*/ 1935456 h 1935456"/>
              <a:gd name="connsiteX16" fmla="*/ 6223772 w 7606833"/>
              <a:gd name="connsiteY16" fmla="*/ 1935456 h 1935456"/>
              <a:gd name="connsiteX17" fmla="*/ 5380106 w 7606833"/>
              <a:gd name="connsiteY17" fmla="*/ 1935456 h 1935456"/>
              <a:gd name="connsiteX18" fmla="*/ 4688575 w 7606833"/>
              <a:gd name="connsiteY18" fmla="*/ 1935456 h 1935456"/>
              <a:gd name="connsiteX19" fmla="*/ 4225250 w 7606833"/>
              <a:gd name="connsiteY19" fmla="*/ 1935456 h 1935456"/>
              <a:gd name="connsiteX20" fmla="*/ 3685856 w 7606833"/>
              <a:gd name="connsiteY20" fmla="*/ 1935456 h 1935456"/>
              <a:gd name="connsiteX21" fmla="*/ 2842189 w 7606833"/>
              <a:gd name="connsiteY21" fmla="*/ 1935456 h 1935456"/>
              <a:gd name="connsiteX22" fmla="*/ 2150659 w 7606833"/>
              <a:gd name="connsiteY22" fmla="*/ 1935456 h 1935456"/>
              <a:gd name="connsiteX23" fmla="*/ 1611266 w 7606833"/>
              <a:gd name="connsiteY23" fmla="*/ 1935456 h 1935456"/>
              <a:gd name="connsiteX24" fmla="*/ 919735 w 7606833"/>
              <a:gd name="connsiteY24" fmla="*/ 1935456 h 1935456"/>
              <a:gd name="connsiteX25" fmla="*/ 0 w 7606833"/>
              <a:gd name="connsiteY25" fmla="*/ 1935456 h 1935456"/>
              <a:gd name="connsiteX26" fmla="*/ 0 w 7606833"/>
              <a:gd name="connsiteY26" fmla="*/ 1348368 h 1935456"/>
              <a:gd name="connsiteX27" fmla="*/ 0 w 7606833"/>
              <a:gd name="connsiteY27" fmla="*/ 683861 h 1935456"/>
              <a:gd name="connsiteX28" fmla="*/ 0 w 7606833"/>
              <a:gd name="connsiteY28" fmla="*/ 0 h 193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06833" h="1935456" fill="none" extrusionOk="0">
                <a:moveTo>
                  <a:pt x="0" y="0"/>
                </a:moveTo>
                <a:cubicBezTo>
                  <a:pt x="224336" y="-1323"/>
                  <a:pt x="505129" y="-16059"/>
                  <a:pt x="843667" y="0"/>
                </a:cubicBezTo>
                <a:cubicBezTo>
                  <a:pt x="1197215" y="26890"/>
                  <a:pt x="1439421" y="-6217"/>
                  <a:pt x="1687334" y="0"/>
                </a:cubicBezTo>
                <a:cubicBezTo>
                  <a:pt x="1932148" y="-18841"/>
                  <a:pt x="2215948" y="-21215"/>
                  <a:pt x="2378864" y="0"/>
                </a:cubicBezTo>
                <a:cubicBezTo>
                  <a:pt x="2633295" y="16236"/>
                  <a:pt x="2882142" y="48246"/>
                  <a:pt x="3146463" y="0"/>
                </a:cubicBezTo>
                <a:cubicBezTo>
                  <a:pt x="3393971" y="3967"/>
                  <a:pt x="3569907" y="9658"/>
                  <a:pt x="3761925" y="0"/>
                </a:cubicBezTo>
                <a:cubicBezTo>
                  <a:pt x="3983138" y="37961"/>
                  <a:pt x="4258401" y="-450"/>
                  <a:pt x="4453455" y="0"/>
                </a:cubicBezTo>
                <a:cubicBezTo>
                  <a:pt x="4649549" y="-8365"/>
                  <a:pt x="4913384" y="39380"/>
                  <a:pt x="5297122" y="0"/>
                </a:cubicBezTo>
                <a:cubicBezTo>
                  <a:pt x="5678686" y="-25504"/>
                  <a:pt x="5669011" y="12655"/>
                  <a:pt x="5836516" y="0"/>
                </a:cubicBezTo>
                <a:cubicBezTo>
                  <a:pt x="5988366" y="-60892"/>
                  <a:pt x="6212327" y="-18577"/>
                  <a:pt x="6604114" y="0"/>
                </a:cubicBezTo>
                <a:cubicBezTo>
                  <a:pt x="6963492" y="98341"/>
                  <a:pt x="7201276" y="-44060"/>
                  <a:pt x="7606833" y="0"/>
                </a:cubicBezTo>
                <a:cubicBezTo>
                  <a:pt x="7650909" y="167085"/>
                  <a:pt x="7614002" y="460499"/>
                  <a:pt x="7606833" y="645152"/>
                </a:cubicBezTo>
                <a:cubicBezTo>
                  <a:pt x="7630411" y="856144"/>
                  <a:pt x="7540582" y="1080472"/>
                  <a:pt x="7606833" y="1290304"/>
                </a:cubicBezTo>
                <a:cubicBezTo>
                  <a:pt x="7637581" y="1508088"/>
                  <a:pt x="7620949" y="1745614"/>
                  <a:pt x="7606833" y="1935456"/>
                </a:cubicBezTo>
                <a:cubicBezTo>
                  <a:pt x="7195776" y="1894632"/>
                  <a:pt x="6966024" y="1921693"/>
                  <a:pt x="6763166" y="1935456"/>
                </a:cubicBezTo>
                <a:cubicBezTo>
                  <a:pt x="6522361" y="1943706"/>
                  <a:pt x="6374076" y="1885695"/>
                  <a:pt x="6071636" y="1935456"/>
                </a:cubicBezTo>
                <a:cubicBezTo>
                  <a:pt x="5832517" y="1959396"/>
                  <a:pt x="5549480" y="1940823"/>
                  <a:pt x="5380106" y="1935456"/>
                </a:cubicBezTo>
                <a:cubicBezTo>
                  <a:pt x="5226513" y="1870591"/>
                  <a:pt x="4995852" y="1995061"/>
                  <a:pt x="4688575" y="1935456"/>
                </a:cubicBezTo>
                <a:cubicBezTo>
                  <a:pt x="4350241" y="1876967"/>
                  <a:pt x="4169401" y="1939839"/>
                  <a:pt x="3997045" y="1935456"/>
                </a:cubicBezTo>
                <a:cubicBezTo>
                  <a:pt x="3831231" y="1953515"/>
                  <a:pt x="3528063" y="1970421"/>
                  <a:pt x="3381583" y="1935456"/>
                </a:cubicBezTo>
                <a:cubicBezTo>
                  <a:pt x="3188612" y="1858553"/>
                  <a:pt x="2834689" y="1984779"/>
                  <a:pt x="2613984" y="1935456"/>
                </a:cubicBezTo>
                <a:cubicBezTo>
                  <a:pt x="2362147" y="1913779"/>
                  <a:pt x="2060115" y="1897521"/>
                  <a:pt x="1922454" y="1935456"/>
                </a:cubicBezTo>
                <a:cubicBezTo>
                  <a:pt x="1785860" y="1957435"/>
                  <a:pt x="1232425" y="1930401"/>
                  <a:pt x="1078787" y="1935456"/>
                </a:cubicBezTo>
                <a:cubicBezTo>
                  <a:pt x="882921" y="1947363"/>
                  <a:pt x="528990" y="1943972"/>
                  <a:pt x="0" y="1935456"/>
                </a:cubicBezTo>
                <a:cubicBezTo>
                  <a:pt x="-30247" y="1725965"/>
                  <a:pt x="-22562" y="1458094"/>
                  <a:pt x="0" y="1270949"/>
                </a:cubicBezTo>
                <a:cubicBezTo>
                  <a:pt x="-4773" y="1131412"/>
                  <a:pt x="-21777" y="790966"/>
                  <a:pt x="0" y="625797"/>
                </a:cubicBezTo>
                <a:cubicBezTo>
                  <a:pt x="17398" y="485375"/>
                  <a:pt x="-43187" y="283890"/>
                  <a:pt x="0" y="0"/>
                </a:cubicBezTo>
                <a:close/>
              </a:path>
              <a:path w="7606833" h="1935456" stroke="0" extrusionOk="0">
                <a:moveTo>
                  <a:pt x="0" y="0"/>
                </a:moveTo>
                <a:cubicBezTo>
                  <a:pt x="261192" y="-13567"/>
                  <a:pt x="479874" y="-30178"/>
                  <a:pt x="615462" y="0"/>
                </a:cubicBezTo>
                <a:cubicBezTo>
                  <a:pt x="764763" y="9284"/>
                  <a:pt x="872103" y="8138"/>
                  <a:pt x="1078787" y="0"/>
                </a:cubicBezTo>
                <a:cubicBezTo>
                  <a:pt x="1310512" y="-26350"/>
                  <a:pt x="1716669" y="19168"/>
                  <a:pt x="1922454" y="0"/>
                </a:cubicBezTo>
                <a:cubicBezTo>
                  <a:pt x="2137462" y="-8056"/>
                  <a:pt x="2384706" y="14278"/>
                  <a:pt x="2537916" y="0"/>
                </a:cubicBezTo>
                <a:cubicBezTo>
                  <a:pt x="2732722" y="-46426"/>
                  <a:pt x="2941345" y="11262"/>
                  <a:pt x="3153378" y="0"/>
                </a:cubicBezTo>
                <a:cubicBezTo>
                  <a:pt x="3342979" y="14798"/>
                  <a:pt x="3588769" y="15421"/>
                  <a:pt x="3997045" y="0"/>
                </a:cubicBezTo>
                <a:cubicBezTo>
                  <a:pt x="4419000" y="2800"/>
                  <a:pt x="4292921" y="-220"/>
                  <a:pt x="4536439" y="0"/>
                </a:cubicBezTo>
                <a:cubicBezTo>
                  <a:pt x="4832273" y="-5610"/>
                  <a:pt x="5142728" y="-24618"/>
                  <a:pt x="5380106" y="0"/>
                </a:cubicBezTo>
                <a:cubicBezTo>
                  <a:pt x="5664157" y="-34225"/>
                  <a:pt x="5994737" y="28914"/>
                  <a:pt x="6223772" y="0"/>
                </a:cubicBezTo>
                <a:cubicBezTo>
                  <a:pt x="6467596" y="7462"/>
                  <a:pt x="6683789" y="8762"/>
                  <a:pt x="6915303" y="0"/>
                </a:cubicBezTo>
                <a:cubicBezTo>
                  <a:pt x="7146096" y="-16974"/>
                  <a:pt x="7273430" y="-51063"/>
                  <a:pt x="7606833" y="0"/>
                </a:cubicBezTo>
                <a:cubicBezTo>
                  <a:pt x="7635555" y="277612"/>
                  <a:pt x="7600572" y="440758"/>
                  <a:pt x="7606833" y="625797"/>
                </a:cubicBezTo>
                <a:cubicBezTo>
                  <a:pt x="7629742" y="819760"/>
                  <a:pt x="7614904" y="959925"/>
                  <a:pt x="7606833" y="1212886"/>
                </a:cubicBezTo>
                <a:cubicBezTo>
                  <a:pt x="7632402" y="1421903"/>
                  <a:pt x="7592897" y="1765271"/>
                  <a:pt x="7606833" y="1935456"/>
                </a:cubicBezTo>
                <a:cubicBezTo>
                  <a:pt x="7341848" y="1909901"/>
                  <a:pt x="7151894" y="1922485"/>
                  <a:pt x="6915303" y="1935456"/>
                </a:cubicBezTo>
                <a:cubicBezTo>
                  <a:pt x="6689641" y="1928762"/>
                  <a:pt x="6383257" y="1936745"/>
                  <a:pt x="6223772" y="1935456"/>
                </a:cubicBezTo>
                <a:cubicBezTo>
                  <a:pt x="6058586" y="1955792"/>
                  <a:pt x="5672768" y="1950547"/>
                  <a:pt x="5380106" y="1935456"/>
                </a:cubicBezTo>
                <a:cubicBezTo>
                  <a:pt x="5046844" y="1900197"/>
                  <a:pt x="4908091" y="1895096"/>
                  <a:pt x="4688575" y="1935456"/>
                </a:cubicBezTo>
                <a:cubicBezTo>
                  <a:pt x="4445542" y="1979450"/>
                  <a:pt x="4330045" y="1936588"/>
                  <a:pt x="4225250" y="1935456"/>
                </a:cubicBezTo>
                <a:cubicBezTo>
                  <a:pt x="4130787" y="1934412"/>
                  <a:pt x="3900589" y="1914682"/>
                  <a:pt x="3685856" y="1935456"/>
                </a:cubicBezTo>
                <a:cubicBezTo>
                  <a:pt x="3492343" y="1967273"/>
                  <a:pt x="3150050" y="2013401"/>
                  <a:pt x="2842189" y="1935456"/>
                </a:cubicBezTo>
                <a:cubicBezTo>
                  <a:pt x="2532263" y="1887906"/>
                  <a:pt x="2356857" y="1950972"/>
                  <a:pt x="2150659" y="1935456"/>
                </a:cubicBezTo>
                <a:cubicBezTo>
                  <a:pt x="1903793" y="1886492"/>
                  <a:pt x="1763960" y="1955999"/>
                  <a:pt x="1611266" y="1935456"/>
                </a:cubicBezTo>
                <a:cubicBezTo>
                  <a:pt x="1464882" y="1942053"/>
                  <a:pt x="1101133" y="1921264"/>
                  <a:pt x="919735" y="1935456"/>
                </a:cubicBezTo>
                <a:cubicBezTo>
                  <a:pt x="763225" y="1891561"/>
                  <a:pt x="322574" y="1981400"/>
                  <a:pt x="0" y="1935456"/>
                </a:cubicBezTo>
                <a:cubicBezTo>
                  <a:pt x="-26310" y="1667074"/>
                  <a:pt x="25063" y="1635927"/>
                  <a:pt x="0" y="1348368"/>
                </a:cubicBezTo>
                <a:cubicBezTo>
                  <a:pt x="-17789" y="1067712"/>
                  <a:pt x="-7084" y="894345"/>
                  <a:pt x="0" y="683861"/>
                </a:cubicBezTo>
                <a:cubicBezTo>
                  <a:pt x="16720" y="455396"/>
                  <a:pt x="21441" y="340690"/>
                  <a:pt x="0" y="0"/>
                </a:cubicBezTo>
                <a:close/>
              </a:path>
              <a:path w="7606833" h="1935456" fill="none" stroke="0" extrusionOk="0">
                <a:moveTo>
                  <a:pt x="0" y="0"/>
                </a:moveTo>
                <a:cubicBezTo>
                  <a:pt x="146610" y="-61145"/>
                  <a:pt x="457870" y="5550"/>
                  <a:pt x="843667" y="0"/>
                </a:cubicBezTo>
                <a:cubicBezTo>
                  <a:pt x="1247079" y="15650"/>
                  <a:pt x="1412107" y="19246"/>
                  <a:pt x="1687334" y="0"/>
                </a:cubicBezTo>
                <a:cubicBezTo>
                  <a:pt x="1910773" y="10886"/>
                  <a:pt x="2176104" y="-4161"/>
                  <a:pt x="2378864" y="0"/>
                </a:cubicBezTo>
                <a:cubicBezTo>
                  <a:pt x="2544530" y="13589"/>
                  <a:pt x="2924167" y="19120"/>
                  <a:pt x="3146463" y="0"/>
                </a:cubicBezTo>
                <a:cubicBezTo>
                  <a:pt x="3315438" y="-6968"/>
                  <a:pt x="3548527" y="16146"/>
                  <a:pt x="3761925" y="0"/>
                </a:cubicBezTo>
                <a:cubicBezTo>
                  <a:pt x="3992393" y="-35023"/>
                  <a:pt x="4188696" y="6024"/>
                  <a:pt x="4453455" y="0"/>
                </a:cubicBezTo>
                <a:cubicBezTo>
                  <a:pt x="4707286" y="34711"/>
                  <a:pt x="4916714" y="41680"/>
                  <a:pt x="5297122" y="0"/>
                </a:cubicBezTo>
                <a:cubicBezTo>
                  <a:pt x="5667941" y="-28961"/>
                  <a:pt x="5662400" y="23646"/>
                  <a:pt x="5836516" y="0"/>
                </a:cubicBezTo>
                <a:cubicBezTo>
                  <a:pt x="5985267" y="-21720"/>
                  <a:pt x="6254369" y="-50527"/>
                  <a:pt x="6604114" y="0"/>
                </a:cubicBezTo>
                <a:cubicBezTo>
                  <a:pt x="6975777" y="86741"/>
                  <a:pt x="7251685" y="787"/>
                  <a:pt x="7606833" y="0"/>
                </a:cubicBezTo>
                <a:cubicBezTo>
                  <a:pt x="7661434" y="170441"/>
                  <a:pt x="7546641" y="423877"/>
                  <a:pt x="7606833" y="645152"/>
                </a:cubicBezTo>
                <a:cubicBezTo>
                  <a:pt x="7633806" y="836623"/>
                  <a:pt x="7569196" y="1064928"/>
                  <a:pt x="7606833" y="1290304"/>
                </a:cubicBezTo>
                <a:cubicBezTo>
                  <a:pt x="7633417" y="1502326"/>
                  <a:pt x="7602260" y="1763236"/>
                  <a:pt x="7606833" y="1935456"/>
                </a:cubicBezTo>
                <a:cubicBezTo>
                  <a:pt x="7169562" y="1870619"/>
                  <a:pt x="6998465" y="1960584"/>
                  <a:pt x="6763166" y="1935456"/>
                </a:cubicBezTo>
                <a:cubicBezTo>
                  <a:pt x="6512820" y="1941169"/>
                  <a:pt x="6352404" y="1907305"/>
                  <a:pt x="6071636" y="1935456"/>
                </a:cubicBezTo>
                <a:cubicBezTo>
                  <a:pt x="5804918" y="1963038"/>
                  <a:pt x="5511077" y="1949829"/>
                  <a:pt x="5380106" y="1935456"/>
                </a:cubicBezTo>
                <a:cubicBezTo>
                  <a:pt x="5220828" y="1907880"/>
                  <a:pt x="4966738" y="1984668"/>
                  <a:pt x="4688575" y="1935456"/>
                </a:cubicBezTo>
                <a:cubicBezTo>
                  <a:pt x="4411341" y="1896581"/>
                  <a:pt x="4150941" y="1958979"/>
                  <a:pt x="3997045" y="1935456"/>
                </a:cubicBezTo>
                <a:cubicBezTo>
                  <a:pt x="3874375" y="1939902"/>
                  <a:pt x="3571882" y="1913723"/>
                  <a:pt x="3381583" y="1935456"/>
                </a:cubicBezTo>
                <a:cubicBezTo>
                  <a:pt x="3231843" y="1925166"/>
                  <a:pt x="2836577" y="2008723"/>
                  <a:pt x="2613984" y="1935456"/>
                </a:cubicBezTo>
                <a:cubicBezTo>
                  <a:pt x="2374081" y="1863927"/>
                  <a:pt x="2104246" y="1941054"/>
                  <a:pt x="1922454" y="1935456"/>
                </a:cubicBezTo>
                <a:cubicBezTo>
                  <a:pt x="1767458" y="1965281"/>
                  <a:pt x="1269098" y="1937682"/>
                  <a:pt x="1078787" y="1935456"/>
                </a:cubicBezTo>
                <a:cubicBezTo>
                  <a:pt x="913408" y="1972394"/>
                  <a:pt x="605304" y="1929489"/>
                  <a:pt x="0" y="1935456"/>
                </a:cubicBezTo>
                <a:cubicBezTo>
                  <a:pt x="-21989" y="1747514"/>
                  <a:pt x="18040" y="1446566"/>
                  <a:pt x="0" y="1270949"/>
                </a:cubicBezTo>
                <a:cubicBezTo>
                  <a:pt x="-29212" y="1101538"/>
                  <a:pt x="-24332" y="803065"/>
                  <a:pt x="0" y="625797"/>
                </a:cubicBezTo>
                <a:cubicBezTo>
                  <a:pt x="-6641" y="498034"/>
                  <a:pt x="-27" y="28625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606833"/>
                      <a:gd name="connsiteY0" fmla="*/ 0 h 1935456"/>
                      <a:gd name="connsiteX1" fmla="*/ 843667 w 7606833"/>
                      <a:gd name="connsiteY1" fmla="*/ 0 h 1935456"/>
                      <a:gd name="connsiteX2" fmla="*/ 1687334 w 7606833"/>
                      <a:gd name="connsiteY2" fmla="*/ 0 h 1935456"/>
                      <a:gd name="connsiteX3" fmla="*/ 2378864 w 7606833"/>
                      <a:gd name="connsiteY3" fmla="*/ 0 h 1935456"/>
                      <a:gd name="connsiteX4" fmla="*/ 3146463 w 7606833"/>
                      <a:gd name="connsiteY4" fmla="*/ 0 h 1935456"/>
                      <a:gd name="connsiteX5" fmla="*/ 3761925 w 7606833"/>
                      <a:gd name="connsiteY5" fmla="*/ 0 h 1935456"/>
                      <a:gd name="connsiteX6" fmla="*/ 4453455 w 7606833"/>
                      <a:gd name="connsiteY6" fmla="*/ 0 h 1935456"/>
                      <a:gd name="connsiteX7" fmla="*/ 5297122 w 7606833"/>
                      <a:gd name="connsiteY7" fmla="*/ 0 h 1935456"/>
                      <a:gd name="connsiteX8" fmla="*/ 5836516 w 7606833"/>
                      <a:gd name="connsiteY8" fmla="*/ 0 h 1935456"/>
                      <a:gd name="connsiteX9" fmla="*/ 6604114 w 7606833"/>
                      <a:gd name="connsiteY9" fmla="*/ 0 h 1935456"/>
                      <a:gd name="connsiteX10" fmla="*/ 7606833 w 7606833"/>
                      <a:gd name="connsiteY10" fmla="*/ 0 h 1935456"/>
                      <a:gd name="connsiteX11" fmla="*/ 7606833 w 7606833"/>
                      <a:gd name="connsiteY11" fmla="*/ 645152 h 1935456"/>
                      <a:gd name="connsiteX12" fmla="*/ 7606833 w 7606833"/>
                      <a:gd name="connsiteY12" fmla="*/ 1290304 h 1935456"/>
                      <a:gd name="connsiteX13" fmla="*/ 7606833 w 7606833"/>
                      <a:gd name="connsiteY13" fmla="*/ 1935456 h 1935456"/>
                      <a:gd name="connsiteX14" fmla="*/ 6763166 w 7606833"/>
                      <a:gd name="connsiteY14" fmla="*/ 1935456 h 1935456"/>
                      <a:gd name="connsiteX15" fmla="*/ 6071636 w 7606833"/>
                      <a:gd name="connsiteY15" fmla="*/ 1935456 h 1935456"/>
                      <a:gd name="connsiteX16" fmla="*/ 5380106 w 7606833"/>
                      <a:gd name="connsiteY16" fmla="*/ 1935456 h 1935456"/>
                      <a:gd name="connsiteX17" fmla="*/ 4688575 w 7606833"/>
                      <a:gd name="connsiteY17" fmla="*/ 1935456 h 1935456"/>
                      <a:gd name="connsiteX18" fmla="*/ 3997045 w 7606833"/>
                      <a:gd name="connsiteY18" fmla="*/ 1935456 h 1935456"/>
                      <a:gd name="connsiteX19" fmla="*/ 3381583 w 7606833"/>
                      <a:gd name="connsiteY19" fmla="*/ 1935456 h 1935456"/>
                      <a:gd name="connsiteX20" fmla="*/ 2613984 w 7606833"/>
                      <a:gd name="connsiteY20" fmla="*/ 1935456 h 1935456"/>
                      <a:gd name="connsiteX21" fmla="*/ 1922454 w 7606833"/>
                      <a:gd name="connsiteY21" fmla="*/ 1935456 h 1935456"/>
                      <a:gd name="connsiteX22" fmla="*/ 1078787 w 7606833"/>
                      <a:gd name="connsiteY22" fmla="*/ 1935456 h 1935456"/>
                      <a:gd name="connsiteX23" fmla="*/ 0 w 7606833"/>
                      <a:gd name="connsiteY23" fmla="*/ 1935456 h 1935456"/>
                      <a:gd name="connsiteX24" fmla="*/ 0 w 7606833"/>
                      <a:gd name="connsiteY24" fmla="*/ 1270949 h 1935456"/>
                      <a:gd name="connsiteX25" fmla="*/ 0 w 7606833"/>
                      <a:gd name="connsiteY25" fmla="*/ 625797 h 1935456"/>
                      <a:gd name="connsiteX26" fmla="*/ 0 w 7606833"/>
                      <a:gd name="connsiteY26" fmla="*/ 0 h 1935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606833" h="1935456" fill="none" extrusionOk="0">
                        <a:moveTo>
                          <a:pt x="0" y="0"/>
                        </a:moveTo>
                        <a:cubicBezTo>
                          <a:pt x="186075" y="-36802"/>
                          <a:pt x="487729" y="-5656"/>
                          <a:pt x="843667" y="0"/>
                        </a:cubicBezTo>
                        <a:cubicBezTo>
                          <a:pt x="1199605" y="5656"/>
                          <a:pt x="1433744" y="18558"/>
                          <a:pt x="1687334" y="0"/>
                        </a:cubicBezTo>
                        <a:cubicBezTo>
                          <a:pt x="1940924" y="-18558"/>
                          <a:pt x="2180997" y="-31207"/>
                          <a:pt x="2378864" y="0"/>
                        </a:cubicBezTo>
                        <a:cubicBezTo>
                          <a:pt x="2576731" y="31207"/>
                          <a:pt x="2888787" y="2215"/>
                          <a:pt x="3146463" y="0"/>
                        </a:cubicBezTo>
                        <a:cubicBezTo>
                          <a:pt x="3404139" y="-2215"/>
                          <a:pt x="3554938" y="-3189"/>
                          <a:pt x="3761925" y="0"/>
                        </a:cubicBezTo>
                        <a:cubicBezTo>
                          <a:pt x="3968912" y="3189"/>
                          <a:pt x="4229075" y="-29461"/>
                          <a:pt x="4453455" y="0"/>
                        </a:cubicBezTo>
                        <a:cubicBezTo>
                          <a:pt x="4677835" y="29461"/>
                          <a:pt x="4925186" y="27665"/>
                          <a:pt x="5297122" y="0"/>
                        </a:cubicBezTo>
                        <a:cubicBezTo>
                          <a:pt x="5669058" y="-27665"/>
                          <a:pt x="5661908" y="20241"/>
                          <a:pt x="5836516" y="0"/>
                        </a:cubicBezTo>
                        <a:cubicBezTo>
                          <a:pt x="6011124" y="-20241"/>
                          <a:pt x="6248920" y="-35584"/>
                          <a:pt x="6604114" y="0"/>
                        </a:cubicBezTo>
                        <a:cubicBezTo>
                          <a:pt x="6959308" y="35584"/>
                          <a:pt x="7245669" y="6731"/>
                          <a:pt x="7606833" y="0"/>
                        </a:cubicBezTo>
                        <a:cubicBezTo>
                          <a:pt x="7627708" y="192188"/>
                          <a:pt x="7594089" y="436017"/>
                          <a:pt x="7606833" y="645152"/>
                        </a:cubicBezTo>
                        <a:cubicBezTo>
                          <a:pt x="7619577" y="854287"/>
                          <a:pt x="7575940" y="1067535"/>
                          <a:pt x="7606833" y="1290304"/>
                        </a:cubicBezTo>
                        <a:cubicBezTo>
                          <a:pt x="7637726" y="1513073"/>
                          <a:pt x="7617761" y="1777840"/>
                          <a:pt x="7606833" y="1935456"/>
                        </a:cubicBezTo>
                        <a:cubicBezTo>
                          <a:pt x="7192367" y="1904710"/>
                          <a:pt x="7009702" y="1918283"/>
                          <a:pt x="6763166" y="1935456"/>
                        </a:cubicBezTo>
                        <a:cubicBezTo>
                          <a:pt x="6516630" y="1952629"/>
                          <a:pt x="6344600" y="1908890"/>
                          <a:pt x="6071636" y="1935456"/>
                        </a:cubicBezTo>
                        <a:cubicBezTo>
                          <a:pt x="5798672" y="1962023"/>
                          <a:pt x="5547541" y="1948328"/>
                          <a:pt x="5380106" y="1935456"/>
                        </a:cubicBezTo>
                        <a:cubicBezTo>
                          <a:pt x="5212671" y="1922585"/>
                          <a:pt x="5001547" y="1966769"/>
                          <a:pt x="4688575" y="1935456"/>
                        </a:cubicBezTo>
                        <a:cubicBezTo>
                          <a:pt x="4375603" y="1904143"/>
                          <a:pt x="4147028" y="1921824"/>
                          <a:pt x="3997045" y="1935456"/>
                        </a:cubicBezTo>
                        <a:cubicBezTo>
                          <a:pt x="3847062" y="1949089"/>
                          <a:pt x="3573395" y="1954519"/>
                          <a:pt x="3381583" y="1935456"/>
                        </a:cubicBezTo>
                        <a:cubicBezTo>
                          <a:pt x="3189771" y="1916393"/>
                          <a:pt x="2864730" y="1973635"/>
                          <a:pt x="2613984" y="1935456"/>
                        </a:cubicBezTo>
                        <a:cubicBezTo>
                          <a:pt x="2363238" y="1897277"/>
                          <a:pt x="2080547" y="1915429"/>
                          <a:pt x="1922454" y="1935456"/>
                        </a:cubicBezTo>
                        <a:cubicBezTo>
                          <a:pt x="1764361" y="1955484"/>
                          <a:pt x="1254250" y="1932486"/>
                          <a:pt x="1078787" y="1935456"/>
                        </a:cubicBezTo>
                        <a:cubicBezTo>
                          <a:pt x="903324" y="1938426"/>
                          <a:pt x="534442" y="1950323"/>
                          <a:pt x="0" y="1935456"/>
                        </a:cubicBezTo>
                        <a:cubicBezTo>
                          <a:pt x="-32124" y="1749737"/>
                          <a:pt x="-2802" y="1429395"/>
                          <a:pt x="0" y="1270949"/>
                        </a:cubicBezTo>
                        <a:cubicBezTo>
                          <a:pt x="2802" y="1112503"/>
                          <a:pt x="-9455" y="788006"/>
                          <a:pt x="0" y="625797"/>
                        </a:cubicBezTo>
                        <a:cubicBezTo>
                          <a:pt x="9455" y="463588"/>
                          <a:pt x="-3771" y="290730"/>
                          <a:pt x="0" y="0"/>
                        </a:cubicBezTo>
                        <a:close/>
                      </a:path>
                      <a:path w="7606833" h="1935456" stroke="0" extrusionOk="0">
                        <a:moveTo>
                          <a:pt x="0" y="0"/>
                        </a:moveTo>
                        <a:cubicBezTo>
                          <a:pt x="261960" y="6320"/>
                          <a:pt x="472289" y="-15658"/>
                          <a:pt x="615462" y="0"/>
                        </a:cubicBezTo>
                        <a:cubicBezTo>
                          <a:pt x="758635" y="15658"/>
                          <a:pt x="853210" y="21150"/>
                          <a:pt x="1078787" y="0"/>
                        </a:cubicBezTo>
                        <a:cubicBezTo>
                          <a:pt x="1304365" y="-21150"/>
                          <a:pt x="1713669" y="2230"/>
                          <a:pt x="1922454" y="0"/>
                        </a:cubicBezTo>
                        <a:cubicBezTo>
                          <a:pt x="2131239" y="-2230"/>
                          <a:pt x="2340296" y="11547"/>
                          <a:pt x="2537916" y="0"/>
                        </a:cubicBezTo>
                        <a:cubicBezTo>
                          <a:pt x="2735536" y="-11547"/>
                          <a:pt x="2981539" y="6848"/>
                          <a:pt x="3153378" y="0"/>
                        </a:cubicBezTo>
                        <a:cubicBezTo>
                          <a:pt x="3325217" y="-6848"/>
                          <a:pt x="3599810" y="-11482"/>
                          <a:pt x="3997045" y="0"/>
                        </a:cubicBezTo>
                        <a:cubicBezTo>
                          <a:pt x="4394280" y="11482"/>
                          <a:pt x="4282740" y="24208"/>
                          <a:pt x="4536439" y="0"/>
                        </a:cubicBezTo>
                        <a:cubicBezTo>
                          <a:pt x="4790138" y="-24208"/>
                          <a:pt x="5107724" y="30333"/>
                          <a:pt x="5380106" y="0"/>
                        </a:cubicBezTo>
                        <a:cubicBezTo>
                          <a:pt x="5652488" y="-30333"/>
                          <a:pt x="5982626" y="26747"/>
                          <a:pt x="6223772" y="0"/>
                        </a:cubicBezTo>
                        <a:cubicBezTo>
                          <a:pt x="6464918" y="-26747"/>
                          <a:pt x="6702493" y="15789"/>
                          <a:pt x="6915303" y="0"/>
                        </a:cubicBezTo>
                        <a:cubicBezTo>
                          <a:pt x="7128113" y="-15789"/>
                          <a:pt x="7274071" y="-23621"/>
                          <a:pt x="7606833" y="0"/>
                        </a:cubicBezTo>
                        <a:cubicBezTo>
                          <a:pt x="7612527" y="294317"/>
                          <a:pt x="7595999" y="431571"/>
                          <a:pt x="7606833" y="625797"/>
                        </a:cubicBezTo>
                        <a:cubicBezTo>
                          <a:pt x="7617667" y="820023"/>
                          <a:pt x="7588447" y="987053"/>
                          <a:pt x="7606833" y="1212886"/>
                        </a:cubicBezTo>
                        <a:cubicBezTo>
                          <a:pt x="7625219" y="1438719"/>
                          <a:pt x="7588529" y="1763295"/>
                          <a:pt x="7606833" y="1935456"/>
                        </a:cubicBezTo>
                        <a:cubicBezTo>
                          <a:pt x="7327646" y="1922200"/>
                          <a:pt x="7144703" y="1919955"/>
                          <a:pt x="6915303" y="1935456"/>
                        </a:cubicBezTo>
                        <a:cubicBezTo>
                          <a:pt x="6685903" y="1950958"/>
                          <a:pt x="6395415" y="1963587"/>
                          <a:pt x="6223772" y="1935456"/>
                        </a:cubicBezTo>
                        <a:cubicBezTo>
                          <a:pt x="6052129" y="1907325"/>
                          <a:pt x="5712981" y="1960175"/>
                          <a:pt x="5380106" y="1935456"/>
                        </a:cubicBezTo>
                        <a:cubicBezTo>
                          <a:pt x="5047231" y="1910737"/>
                          <a:pt x="4919855" y="1905299"/>
                          <a:pt x="4688575" y="1935456"/>
                        </a:cubicBezTo>
                        <a:cubicBezTo>
                          <a:pt x="4457295" y="1965613"/>
                          <a:pt x="4327924" y="1935317"/>
                          <a:pt x="4225250" y="1935456"/>
                        </a:cubicBezTo>
                        <a:cubicBezTo>
                          <a:pt x="4122577" y="1935595"/>
                          <a:pt x="3888048" y="1909243"/>
                          <a:pt x="3685856" y="1935456"/>
                        </a:cubicBezTo>
                        <a:cubicBezTo>
                          <a:pt x="3483664" y="1961669"/>
                          <a:pt x="3161987" y="1977366"/>
                          <a:pt x="2842189" y="1935456"/>
                        </a:cubicBezTo>
                        <a:cubicBezTo>
                          <a:pt x="2522391" y="1893546"/>
                          <a:pt x="2384652" y="1964001"/>
                          <a:pt x="2150659" y="1935456"/>
                        </a:cubicBezTo>
                        <a:cubicBezTo>
                          <a:pt x="1916666" y="1906912"/>
                          <a:pt x="1766628" y="1936324"/>
                          <a:pt x="1611266" y="1935456"/>
                        </a:cubicBezTo>
                        <a:cubicBezTo>
                          <a:pt x="1455904" y="1934588"/>
                          <a:pt x="1095947" y="1943861"/>
                          <a:pt x="919735" y="1935456"/>
                        </a:cubicBezTo>
                        <a:cubicBezTo>
                          <a:pt x="743523" y="1927051"/>
                          <a:pt x="278072" y="1971161"/>
                          <a:pt x="0" y="1935456"/>
                        </a:cubicBezTo>
                        <a:cubicBezTo>
                          <a:pt x="-24978" y="1666266"/>
                          <a:pt x="27909" y="1630889"/>
                          <a:pt x="0" y="1348368"/>
                        </a:cubicBezTo>
                        <a:cubicBezTo>
                          <a:pt x="-27909" y="1065847"/>
                          <a:pt x="-23596" y="902287"/>
                          <a:pt x="0" y="683861"/>
                        </a:cubicBezTo>
                        <a:cubicBezTo>
                          <a:pt x="23596" y="465435"/>
                          <a:pt x="23371" y="3359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67B66CF1-885C-2E88-6400-FEB159622338}"/>
              </a:ext>
            </a:extLst>
          </p:cNvPr>
          <p:cNvSpPr/>
          <p:nvPr/>
        </p:nvSpPr>
        <p:spPr>
          <a:xfrm>
            <a:off x="8956896" y="6749717"/>
            <a:ext cx="1177704" cy="1177704"/>
          </a:xfrm>
          <a:custGeom>
            <a:avLst/>
            <a:gdLst/>
            <a:ahLst/>
            <a:cxnLst/>
            <a:rect l="l" t="t" r="r" b="b"/>
            <a:pathLst>
              <a:path w="1570272" h="1570272">
                <a:moveTo>
                  <a:pt x="0" y="0"/>
                </a:moveTo>
                <a:lnTo>
                  <a:pt x="1570272" y="0"/>
                </a:lnTo>
                <a:lnTo>
                  <a:pt x="1570272" y="1570272"/>
                </a:lnTo>
                <a:lnTo>
                  <a:pt x="0" y="1570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4ABB48C5-7EED-EA7C-C160-324600A9758E}"/>
              </a:ext>
            </a:extLst>
          </p:cNvPr>
          <p:cNvSpPr/>
          <p:nvPr/>
        </p:nvSpPr>
        <p:spPr>
          <a:xfrm>
            <a:off x="8060190" y="7025481"/>
            <a:ext cx="626610" cy="626177"/>
          </a:xfrm>
          <a:custGeom>
            <a:avLst/>
            <a:gdLst/>
            <a:ahLst/>
            <a:cxnLst/>
            <a:rect l="l" t="t" r="r" b="b"/>
            <a:pathLst>
              <a:path w="835480" h="834902">
                <a:moveTo>
                  <a:pt x="0" y="0"/>
                </a:moveTo>
                <a:lnTo>
                  <a:pt x="835480" y="0"/>
                </a:lnTo>
                <a:lnTo>
                  <a:pt x="835480" y="834902"/>
                </a:lnTo>
                <a:lnTo>
                  <a:pt x="0" y="834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FAE23463-3419-52D3-E837-AEB7F78213FF}"/>
              </a:ext>
            </a:extLst>
          </p:cNvPr>
          <p:cNvSpPr txBox="1"/>
          <p:nvPr/>
        </p:nvSpPr>
        <p:spPr>
          <a:xfrm>
            <a:off x="4308683" y="6972300"/>
            <a:ext cx="3235117" cy="1108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73"/>
              </a:lnSpc>
            </a:pPr>
            <a:r>
              <a:rPr lang="ar" sz="2394" b="1" spc="-7" dirty="0">
                <a:latin typeface="Avenir"/>
              </a:rPr>
              <a:t>بذور المواطنة</a:t>
            </a:r>
            <a:endParaRPr lang="ar-DZ" sz="2394" b="1" spc="-7" dirty="0">
              <a:latin typeface="Avenir"/>
            </a:endParaRPr>
          </a:p>
          <a:p>
            <a:pPr>
              <a:lnSpc>
                <a:spcPts val="2873"/>
              </a:lnSpc>
            </a:pPr>
            <a:r>
              <a:rPr lang="en-US" sz="2394" b="1" spc="-7" dirty="0" err="1">
                <a:latin typeface="Avenir"/>
              </a:rPr>
              <a:t>Graines</a:t>
            </a:r>
            <a:r>
              <a:rPr lang="en-US" sz="2394" b="1" spc="-7" dirty="0">
                <a:latin typeface="Avenir"/>
              </a:rPr>
              <a:t> de </a:t>
            </a:r>
            <a:r>
              <a:rPr lang="en-US" sz="2394" b="1" spc="-7" dirty="0" err="1">
                <a:latin typeface="Avenir"/>
              </a:rPr>
              <a:t>Citoyenneté</a:t>
            </a:r>
            <a:endParaRPr lang="en-US" sz="2394" b="1" spc="-7" dirty="0">
              <a:latin typeface="Avenir"/>
            </a:endParaRPr>
          </a:p>
          <a:p>
            <a:pPr>
              <a:lnSpc>
                <a:spcPts val="2873"/>
              </a:lnSpc>
            </a:pPr>
            <a:r>
              <a:rPr lang="ar" sz="2394" b="1" spc="-7" dirty="0">
                <a:latin typeface="Avenir"/>
              </a:rPr>
              <a:t>​</a:t>
            </a:r>
            <a:endParaRPr lang="en-US" sz="2394" b="1" spc="-7" dirty="0">
              <a:latin typeface="Avenir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1EF9E8BF-BC1C-7BA5-AF07-3A852F739FB5}"/>
              </a:ext>
            </a:extLst>
          </p:cNvPr>
          <p:cNvSpPr txBox="1"/>
          <p:nvPr/>
        </p:nvSpPr>
        <p:spPr>
          <a:xfrm>
            <a:off x="11658600" y="6515100"/>
            <a:ext cx="6248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" sz="2400" dirty="0">
                <a:latin typeface="Avenir Book" panose="02000503020000020003" pitchFamily="2" charset="0"/>
              </a:rPr>
              <a:t>أدرار:</a:t>
            </a:r>
            <a:r>
              <a:rPr lang="ar-DZ" sz="2400" dirty="0">
                <a:latin typeface="Avenir Book" panose="02000503020000020003" pitchFamily="2" charset="0"/>
              </a:rPr>
              <a:t> </a:t>
            </a:r>
            <a:r>
              <a:rPr lang="ar-DZ" sz="2400" b="1" dirty="0">
                <a:latin typeface="Avenir Book" panose="02000503020000020003" pitchFamily="2" charset="0"/>
              </a:rPr>
              <a:t>08 37 32 36</a:t>
            </a:r>
            <a:endParaRPr lang="ar" sz="2400" b="1" dirty="0">
              <a:latin typeface="Avenir Book" panose="02000503020000020003" pitchFamily="2" charset="0"/>
            </a:endParaRPr>
          </a:p>
          <a:p>
            <a:pPr algn="r"/>
            <a:r>
              <a:rPr lang="ar-OM" sz="2400" dirty="0" err="1">
                <a:latin typeface="Avenir Book" panose="02000503020000020003" pitchFamily="2" charset="0"/>
              </a:rPr>
              <a:t>لبراكنه</a:t>
            </a:r>
            <a:r>
              <a:rPr lang="ar" sz="2400" dirty="0">
                <a:latin typeface="Avenir Book" panose="02000503020000020003" pitchFamily="2" charset="0"/>
              </a:rPr>
              <a:t> :</a:t>
            </a:r>
            <a:r>
              <a:rPr lang="ar-DZ" sz="2400" dirty="0">
                <a:latin typeface="Avenir Book" panose="02000503020000020003" pitchFamily="2" charset="0"/>
              </a:rPr>
              <a:t> </a:t>
            </a:r>
            <a:r>
              <a:rPr lang="ar-DZ" sz="2400" b="1" dirty="0">
                <a:latin typeface="Avenir Book" panose="02000503020000020003" pitchFamily="2" charset="0"/>
              </a:rPr>
              <a:t>09 21 82 46</a:t>
            </a:r>
            <a:endParaRPr lang="ar" sz="2400" b="1" dirty="0">
              <a:latin typeface="Avenir Book" panose="02000503020000020003" pitchFamily="2" charset="0"/>
            </a:endParaRPr>
          </a:p>
          <a:p>
            <a:pPr algn="r"/>
            <a:r>
              <a:rPr lang="ar-OM" sz="2400" dirty="0">
                <a:latin typeface="Avenir Book" panose="02000503020000020003" pitchFamily="2" charset="0"/>
              </a:rPr>
              <a:t>الحوض الغربي </a:t>
            </a:r>
            <a:r>
              <a:rPr lang="ar" sz="2400" dirty="0">
                <a:latin typeface="Avenir Book" panose="02000503020000020003" pitchFamily="2" charset="0"/>
              </a:rPr>
              <a:t>:</a:t>
            </a:r>
            <a:r>
              <a:rPr lang="ar-DZ" sz="2400" dirty="0">
                <a:latin typeface="Avenir Book" panose="02000503020000020003" pitchFamily="2" charset="0"/>
              </a:rPr>
              <a:t> </a:t>
            </a:r>
            <a:r>
              <a:rPr lang="ar-DZ" sz="2400" b="1" dirty="0">
                <a:latin typeface="Avenir Book" panose="02000503020000020003" pitchFamily="2" charset="0"/>
              </a:rPr>
              <a:t>10 10 77 44 </a:t>
            </a:r>
            <a:endParaRPr lang="ar" sz="2400" b="1" dirty="0">
              <a:latin typeface="Avenir Book" panose="02000503020000020003" pitchFamily="2" charset="0"/>
            </a:endParaRPr>
          </a:p>
          <a:p>
            <a:pPr algn="r"/>
            <a:r>
              <a:rPr lang="ar-OM" sz="2400" dirty="0">
                <a:latin typeface="Avenir Book" panose="02000503020000020003" pitchFamily="2" charset="0"/>
              </a:rPr>
              <a:t>تكانت</a:t>
            </a:r>
            <a:r>
              <a:rPr lang="ar" sz="2400" dirty="0">
                <a:latin typeface="Avenir Book" panose="02000503020000020003" pitchFamily="2" charset="0"/>
              </a:rPr>
              <a:t> : </a:t>
            </a:r>
            <a:r>
              <a:rPr lang="ar-DZ" sz="2400" b="1" dirty="0">
                <a:latin typeface="Avenir Book" panose="02000503020000020003" pitchFamily="2" charset="0"/>
              </a:rPr>
              <a:t>75 24 06 37</a:t>
            </a:r>
            <a:endParaRPr lang="ar" sz="2400" b="1" dirty="0">
              <a:latin typeface="Avenir Book" panose="02000503020000020003" pitchFamily="2" charset="0"/>
            </a:endParaRPr>
          </a:p>
          <a:p>
            <a:r>
              <a:rPr lang="ar" sz="2400" dirty="0">
                <a:latin typeface="Avenir Book" panose="02000503020000020003" pitchFamily="2" charset="0"/>
              </a:rPr>
              <a:t>           </a:t>
            </a:r>
            <a:endParaRPr lang="fr-FR" sz="2400" b="1" dirty="0">
              <a:latin typeface="Avenir Book" panose="02000503020000020003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C80781-C2D3-47CA-0A91-C6D407F07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09" y="8383704"/>
            <a:ext cx="7909691" cy="14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20BB-940D-D8EA-8E90-4E7770588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298E8C16-C1AD-AE71-E6D7-E42F7F7B4FF7}"/>
              </a:ext>
            </a:extLst>
          </p:cNvPr>
          <p:cNvSpPr txBox="1"/>
          <p:nvPr/>
        </p:nvSpPr>
        <p:spPr>
          <a:xfrm>
            <a:off x="7467600" y="311299"/>
            <a:ext cx="1043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2"/>
              </a:lnSpc>
            </a:pPr>
            <a:r>
              <a:rPr lang="ar-OM" sz="4800" b="1" spc="24" dirty="0">
                <a:solidFill>
                  <a:schemeClr val="accent3"/>
                </a:solidFill>
                <a:latin typeface="Avenir Bold"/>
              </a:rPr>
              <a:t>ما هي أنواع الدعم ؟</a:t>
            </a:r>
            <a:endParaRPr lang="ar" sz="4800" b="1" spc="24" dirty="0">
              <a:solidFill>
                <a:schemeClr val="accent3"/>
              </a:solidFill>
              <a:latin typeface="Avenir Bold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897C32-0BAD-CE1F-8F7E-C594898D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9677400" y="4494211"/>
            <a:ext cx="3224419" cy="38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ar-OM" sz="2800" spc="17" dirty="0">
                <a:solidFill>
                  <a:srgbClr val="231F20"/>
                </a:solidFill>
                <a:latin typeface="Avenir"/>
              </a:rPr>
              <a:t>ما </a:t>
            </a:r>
            <a:r>
              <a:rPr lang="ar" sz="2800" spc="17" dirty="0">
                <a:solidFill>
                  <a:srgbClr val="231F20"/>
                </a:solidFill>
                <a:latin typeface="Avenir"/>
              </a:rPr>
              <a:t>بين 9 </a:t>
            </a:r>
            <a:r>
              <a:rPr lang="ar-OM" sz="2800" spc="17" dirty="0">
                <a:solidFill>
                  <a:srgbClr val="231F20"/>
                </a:solidFill>
                <a:latin typeface="Avenir"/>
              </a:rPr>
              <a:t>إلى</a:t>
            </a:r>
            <a:r>
              <a:rPr lang="ar" sz="2800" spc="17" dirty="0">
                <a:solidFill>
                  <a:srgbClr val="231F20"/>
                </a:solidFill>
                <a:latin typeface="Avenir"/>
              </a:rPr>
              <a:t> 12 شهرًا</a:t>
            </a:r>
            <a:endParaRPr lang="en-US" sz="2800" spc="17" dirty="0">
              <a:solidFill>
                <a:srgbClr val="231F20"/>
              </a:solidFill>
              <a:latin typeface="Avenir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DA392CE-C782-628B-8BD2-B226528F4B7C}"/>
              </a:ext>
            </a:extLst>
          </p:cNvPr>
          <p:cNvGrpSpPr/>
          <p:nvPr/>
        </p:nvGrpSpPr>
        <p:grpSpPr>
          <a:xfrm>
            <a:off x="1295400" y="1667726"/>
            <a:ext cx="16764000" cy="8470416"/>
            <a:chOff x="1295400" y="1667726"/>
            <a:chExt cx="16764000" cy="8470416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F7990BE-5BA8-CB76-41C4-70E734F045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33600" y="1667726"/>
              <a:ext cx="34566" cy="7551833"/>
              <a:chOff x="0" y="0"/>
              <a:chExt cx="25400" cy="55499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6FC9E1A-A0E0-4A4D-CE65-2B70F6019DC1}"/>
                  </a:ext>
                </a:extLst>
              </p:cNvPr>
              <p:cNvSpPr/>
              <p:nvPr/>
            </p:nvSpPr>
            <p:spPr>
              <a:xfrm>
                <a:off x="0" y="0"/>
                <a:ext cx="25400" cy="55499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5549900">
                    <a:moveTo>
                      <a:pt x="25400" y="101600"/>
                    </a:moveTo>
                    <a:lnTo>
                      <a:pt x="25400" y="114300"/>
                    </a:lnTo>
                    <a:cubicBezTo>
                      <a:pt x="25400" y="121285"/>
                      <a:pt x="19685" y="127000"/>
                      <a:pt x="12700" y="127000"/>
                    </a:cubicBezTo>
                    <a:lnTo>
                      <a:pt x="0" y="121285"/>
                    </a:lnTo>
                    <a:lnTo>
                      <a:pt x="0" y="101600"/>
                    </a:lnTo>
                    <a:cubicBezTo>
                      <a:pt x="0" y="94615"/>
                      <a:pt x="5715" y="88900"/>
                      <a:pt x="12700" y="88900"/>
                    </a:cubicBezTo>
                    <a:lnTo>
                      <a:pt x="25400" y="94615"/>
                    </a:lnTo>
                    <a:close/>
                    <a:moveTo>
                      <a:pt x="25400" y="190500"/>
                    </a:moveTo>
                    <a:lnTo>
                      <a:pt x="25400" y="203200"/>
                    </a:lnTo>
                    <a:cubicBezTo>
                      <a:pt x="25400" y="210185"/>
                      <a:pt x="19685" y="215900"/>
                      <a:pt x="12700" y="215900"/>
                    </a:cubicBezTo>
                    <a:lnTo>
                      <a:pt x="0" y="210185"/>
                    </a:lnTo>
                    <a:lnTo>
                      <a:pt x="0" y="190500"/>
                    </a:lnTo>
                    <a:cubicBezTo>
                      <a:pt x="0" y="183515"/>
                      <a:pt x="5715" y="177800"/>
                      <a:pt x="12700" y="177800"/>
                    </a:cubicBezTo>
                    <a:lnTo>
                      <a:pt x="25400" y="183515"/>
                    </a:lnTo>
                    <a:close/>
                    <a:moveTo>
                      <a:pt x="25400" y="279400"/>
                    </a:moveTo>
                    <a:lnTo>
                      <a:pt x="25400" y="292100"/>
                    </a:lnTo>
                    <a:cubicBezTo>
                      <a:pt x="25400" y="299085"/>
                      <a:pt x="19685" y="304800"/>
                      <a:pt x="12700" y="304800"/>
                    </a:cubicBezTo>
                    <a:lnTo>
                      <a:pt x="0" y="299085"/>
                    </a:lnTo>
                    <a:lnTo>
                      <a:pt x="0" y="279400"/>
                    </a:lnTo>
                    <a:cubicBezTo>
                      <a:pt x="0" y="272415"/>
                      <a:pt x="5715" y="266700"/>
                      <a:pt x="12700" y="266700"/>
                    </a:cubicBezTo>
                    <a:lnTo>
                      <a:pt x="25400" y="272415"/>
                    </a:lnTo>
                    <a:close/>
                    <a:moveTo>
                      <a:pt x="25400" y="368300"/>
                    </a:moveTo>
                    <a:lnTo>
                      <a:pt x="25400" y="381000"/>
                    </a:lnTo>
                    <a:cubicBezTo>
                      <a:pt x="25400" y="387985"/>
                      <a:pt x="19685" y="393700"/>
                      <a:pt x="12700" y="393700"/>
                    </a:cubicBezTo>
                    <a:lnTo>
                      <a:pt x="0" y="387985"/>
                    </a:lnTo>
                    <a:lnTo>
                      <a:pt x="0" y="368300"/>
                    </a:lnTo>
                    <a:cubicBezTo>
                      <a:pt x="0" y="361315"/>
                      <a:pt x="5715" y="355600"/>
                      <a:pt x="12700" y="355600"/>
                    </a:cubicBezTo>
                    <a:lnTo>
                      <a:pt x="25400" y="361315"/>
                    </a:lnTo>
                    <a:close/>
                    <a:moveTo>
                      <a:pt x="25400" y="457200"/>
                    </a:moveTo>
                    <a:lnTo>
                      <a:pt x="25400" y="469900"/>
                    </a:lnTo>
                    <a:cubicBezTo>
                      <a:pt x="25400" y="476885"/>
                      <a:pt x="19685" y="482600"/>
                      <a:pt x="12700" y="482600"/>
                    </a:cubicBezTo>
                    <a:lnTo>
                      <a:pt x="0" y="476885"/>
                    </a:lnTo>
                    <a:lnTo>
                      <a:pt x="0" y="457200"/>
                    </a:lnTo>
                    <a:cubicBezTo>
                      <a:pt x="0" y="450215"/>
                      <a:pt x="5715" y="444500"/>
                      <a:pt x="12700" y="444500"/>
                    </a:cubicBezTo>
                    <a:lnTo>
                      <a:pt x="25400" y="450215"/>
                    </a:lnTo>
                    <a:close/>
                    <a:moveTo>
                      <a:pt x="25400" y="546100"/>
                    </a:moveTo>
                    <a:lnTo>
                      <a:pt x="25400" y="558800"/>
                    </a:lnTo>
                    <a:cubicBezTo>
                      <a:pt x="25400" y="565785"/>
                      <a:pt x="19685" y="571500"/>
                      <a:pt x="12700" y="571500"/>
                    </a:cubicBezTo>
                    <a:lnTo>
                      <a:pt x="0" y="565785"/>
                    </a:lnTo>
                    <a:lnTo>
                      <a:pt x="0" y="546100"/>
                    </a:lnTo>
                    <a:cubicBezTo>
                      <a:pt x="0" y="539115"/>
                      <a:pt x="5715" y="533400"/>
                      <a:pt x="12700" y="533400"/>
                    </a:cubicBezTo>
                    <a:lnTo>
                      <a:pt x="25400" y="539115"/>
                    </a:lnTo>
                    <a:close/>
                    <a:moveTo>
                      <a:pt x="25400" y="635000"/>
                    </a:moveTo>
                    <a:lnTo>
                      <a:pt x="25400" y="647700"/>
                    </a:lnTo>
                    <a:cubicBezTo>
                      <a:pt x="25400" y="654685"/>
                      <a:pt x="19685" y="660400"/>
                      <a:pt x="12700" y="660400"/>
                    </a:cubicBezTo>
                    <a:lnTo>
                      <a:pt x="0" y="654685"/>
                    </a:lnTo>
                    <a:lnTo>
                      <a:pt x="0" y="635000"/>
                    </a:lnTo>
                    <a:cubicBezTo>
                      <a:pt x="0" y="628015"/>
                      <a:pt x="5715" y="622300"/>
                      <a:pt x="12700" y="622300"/>
                    </a:cubicBezTo>
                    <a:lnTo>
                      <a:pt x="25400" y="628015"/>
                    </a:lnTo>
                    <a:close/>
                    <a:moveTo>
                      <a:pt x="25400" y="723900"/>
                    </a:moveTo>
                    <a:lnTo>
                      <a:pt x="25400" y="736600"/>
                    </a:lnTo>
                    <a:cubicBezTo>
                      <a:pt x="25400" y="743585"/>
                      <a:pt x="19685" y="749300"/>
                      <a:pt x="12700" y="749300"/>
                    </a:cubicBezTo>
                    <a:lnTo>
                      <a:pt x="0" y="743585"/>
                    </a:lnTo>
                    <a:lnTo>
                      <a:pt x="0" y="723900"/>
                    </a:lnTo>
                    <a:cubicBezTo>
                      <a:pt x="0" y="716915"/>
                      <a:pt x="5715" y="711200"/>
                      <a:pt x="12700" y="711200"/>
                    </a:cubicBezTo>
                    <a:lnTo>
                      <a:pt x="25400" y="716915"/>
                    </a:lnTo>
                    <a:close/>
                    <a:moveTo>
                      <a:pt x="25400" y="812800"/>
                    </a:moveTo>
                    <a:lnTo>
                      <a:pt x="25400" y="825500"/>
                    </a:lnTo>
                    <a:cubicBezTo>
                      <a:pt x="25400" y="832485"/>
                      <a:pt x="19685" y="838200"/>
                      <a:pt x="12700" y="838200"/>
                    </a:cubicBezTo>
                    <a:lnTo>
                      <a:pt x="0" y="832485"/>
                    </a:lnTo>
                    <a:lnTo>
                      <a:pt x="0" y="812800"/>
                    </a:lnTo>
                    <a:cubicBezTo>
                      <a:pt x="0" y="805815"/>
                      <a:pt x="5715" y="800100"/>
                      <a:pt x="12700" y="800100"/>
                    </a:cubicBezTo>
                    <a:lnTo>
                      <a:pt x="25400" y="805815"/>
                    </a:lnTo>
                    <a:close/>
                    <a:moveTo>
                      <a:pt x="25400" y="901700"/>
                    </a:moveTo>
                    <a:lnTo>
                      <a:pt x="25400" y="914400"/>
                    </a:lnTo>
                    <a:cubicBezTo>
                      <a:pt x="25400" y="921385"/>
                      <a:pt x="19685" y="927100"/>
                      <a:pt x="12700" y="927100"/>
                    </a:cubicBezTo>
                    <a:lnTo>
                      <a:pt x="0" y="921385"/>
                    </a:lnTo>
                    <a:lnTo>
                      <a:pt x="0" y="901700"/>
                    </a:lnTo>
                    <a:cubicBezTo>
                      <a:pt x="0" y="894715"/>
                      <a:pt x="5715" y="889000"/>
                      <a:pt x="12700" y="889000"/>
                    </a:cubicBezTo>
                    <a:lnTo>
                      <a:pt x="25400" y="894715"/>
                    </a:lnTo>
                    <a:close/>
                    <a:moveTo>
                      <a:pt x="25400" y="990600"/>
                    </a:moveTo>
                    <a:lnTo>
                      <a:pt x="25400" y="1003300"/>
                    </a:lnTo>
                    <a:cubicBezTo>
                      <a:pt x="25400" y="1010285"/>
                      <a:pt x="19685" y="1016000"/>
                      <a:pt x="12700" y="1016000"/>
                    </a:cubicBezTo>
                    <a:lnTo>
                      <a:pt x="0" y="1010285"/>
                    </a:lnTo>
                    <a:lnTo>
                      <a:pt x="0" y="990600"/>
                    </a:lnTo>
                    <a:cubicBezTo>
                      <a:pt x="0" y="983615"/>
                      <a:pt x="5715" y="977900"/>
                      <a:pt x="12700" y="977900"/>
                    </a:cubicBezTo>
                    <a:lnTo>
                      <a:pt x="25400" y="983615"/>
                    </a:lnTo>
                    <a:close/>
                    <a:moveTo>
                      <a:pt x="25400" y="1079500"/>
                    </a:moveTo>
                    <a:lnTo>
                      <a:pt x="25400" y="1092200"/>
                    </a:lnTo>
                    <a:cubicBezTo>
                      <a:pt x="25400" y="1099185"/>
                      <a:pt x="19685" y="1104900"/>
                      <a:pt x="12700" y="1104900"/>
                    </a:cubicBezTo>
                    <a:lnTo>
                      <a:pt x="0" y="1099185"/>
                    </a:lnTo>
                    <a:lnTo>
                      <a:pt x="0" y="1079500"/>
                    </a:lnTo>
                    <a:cubicBezTo>
                      <a:pt x="0" y="1072515"/>
                      <a:pt x="5715" y="1066800"/>
                      <a:pt x="12700" y="1066800"/>
                    </a:cubicBezTo>
                    <a:lnTo>
                      <a:pt x="25400" y="1072515"/>
                    </a:lnTo>
                    <a:close/>
                    <a:moveTo>
                      <a:pt x="25400" y="1168400"/>
                    </a:moveTo>
                    <a:lnTo>
                      <a:pt x="25400" y="1181100"/>
                    </a:lnTo>
                    <a:cubicBezTo>
                      <a:pt x="25400" y="1188085"/>
                      <a:pt x="19685" y="1193800"/>
                      <a:pt x="12700" y="1193800"/>
                    </a:cubicBezTo>
                    <a:lnTo>
                      <a:pt x="0" y="1188085"/>
                    </a:lnTo>
                    <a:lnTo>
                      <a:pt x="0" y="1168400"/>
                    </a:lnTo>
                    <a:cubicBezTo>
                      <a:pt x="0" y="1161415"/>
                      <a:pt x="5715" y="1155700"/>
                      <a:pt x="12700" y="1155700"/>
                    </a:cubicBezTo>
                    <a:lnTo>
                      <a:pt x="25400" y="1161415"/>
                    </a:lnTo>
                    <a:close/>
                    <a:moveTo>
                      <a:pt x="25400" y="1257300"/>
                    </a:moveTo>
                    <a:lnTo>
                      <a:pt x="25400" y="1270000"/>
                    </a:lnTo>
                    <a:cubicBezTo>
                      <a:pt x="25400" y="1276985"/>
                      <a:pt x="19685" y="1282700"/>
                      <a:pt x="12700" y="1282700"/>
                    </a:cubicBezTo>
                    <a:lnTo>
                      <a:pt x="0" y="1276985"/>
                    </a:lnTo>
                    <a:lnTo>
                      <a:pt x="0" y="1257300"/>
                    </a:lnTo>
                    <a:cubicBezTo>
                      <a:pt x="0" y="1250315"/>
                      <a:pt x="5715" y="1244600"/>
                      <a:pt x="12700" y="1244600"/>
                    </a:cubicBezTo>
                    <a:lnTo>
                      <a:pt x="25400" y="1250315"/>
                    </a:lnTo>
                    <a:close/>
                    <a:moveTo>
                      <a:pt x="25400" y="1346200"/>
                    </a:moveTo>
                    <a:lnTo>
                      <a:pt x="25400" y="1358900"/>
                    </a:lnTo>
                    <a:cubicBezTo>
                      <a:pt x="25400" y="1365885"/>
                      <a:pt x="19685" y="1371600"/>
                      <a:pt x="12700" y="1371600"/>
                    </a:cubicBezTo>
                    <a:lnTo>
                      <a:pt x="0" y="1365885"/>
                    </a:lnTo>
                    <a:lnTo>
                      <a:pt x="0" y="1346200"/>
                    </a:lnTo>
                    <a:cubicBezTo>
                      <a:pt x="0" y="1339215"/>
                      <a:pt x="5715" y="1333500"/>
                      <a:pt x="12700" y="1333500"/>
                    </a:cubicBezTo>
                    <a:lnTo>
                      <a:pt x="25400" y="1339215"/>
                    </a:lnTo>
                    <a:close/>
                    <a:moveTo>
                      <a:pt x="25400" y="1435100"/>
                    </a:moveTo>
                    <a:lnTo>
                      <a:pt x="25400" y="1447800"/>
                    </a:lnTo>
                    <a:cubicBezTo>
                      <a:pt x="25400" y="1454785"/>
                      <a:pt x="19685" y="1460500"/>
                      <a:pt x="12700" y="1460500"/>
                    </a:cubicBezTo>
                    <a:lnTo>
                      <a:pt x="0" y="1454785"/>
                    </a:lnTo>
                    <a:lnTo>
                      <a:pt x="0" y="1435100"/>
                    </a:lnTo>
                    <a:cubicBezTo>
                      <a:pt x="0" y="1428115"/>
                      <a:pt x="5715" y="1422400"/>
                      <a:pt x="12700" y="1422400"/>
                    </a:cubicBezTo>
                    <a:lnTo>
                      <a:pt x="25400" y="1428115"/>
                    </a:lnTo>
                    <a:close/>
                    <a:moveTo>
                      <a:pt x="25400" y="1524000"/>
                    </a:moveTo>
                    <a:lnTo>
                      <a:pt x="25400" y="1536700"/>
                    </a:lnTo>
                    <a:cubicBezTo>
                      <a:pt x="25400" y="1543685"/>
                      <a:pt x="19685" y="1549400"/>
                      <a:pt x="12700" y="1549400"/>
                    </a:cubicBezTo>
                    <a:lnTo>
                      <a:pt x="0" y="1543685"/>
                    </a:lnTo>
                    <a:lnTo>
                      <a:pt x="0" y="1524000"/>
                    </a:lnTo>
                    <a:cubicBezTo>
                      <a:pt x="0" y="1517015"/>
                      <a:pt x="5715" y="1511300"/>
                      <a:pt x="12700" y="1511300"/>
                    </a:cubicBezTo>
                    <a:lnTo>
                      <a:pt x="25400" y="1517015"/>
                    </a:lnTo>
                    <a:close/>
                    <a:moveTo>
                      <a:pt x="25400" y="1612900"/>
                    </a:moveTo>
                    <a:lnTo>
                      <a:pt x="25400" y="1625600"/>
                    </a:lnTo>
                    <a:cubicBezTo>
                      <a:pt x="25400" y="1632585"/>
                      <a:pt x="19685" y="1638300"/>
                      <a:pt x="12700" y="1638300"/>
                    </a:cubicBezTo>
                    <a:lnTo>
                      <a:pt x="0" y="1632585"/>
                    </a:lnTo>
                    <a:lnTo>
                      <a:pt x="0" y="1612900"/>
                    </a:lnTo>
                    <a:cubicBezTo>
                      <a:pt x="0" y="1605915"/>
                      <a:pt x="5715" y="1600200"/>
                      <a:pt x="12700" y="1600200"/>
                    </a:cubicBezTo>
                    <a:lnTo>
                      <a:pt x="25400" y="1605915"/>
                    </a:lnTo>
                    <a:close/>
                    <a:moveTo>
                      <a:pt x="25400" y="1701800"/>
                    </a:moveTo>
                    <a:lnTo>
                      <a:pt x="25400" y="1714500"/>
                    </a:lnTo>
                    <a:cubicBezTo>
                      <a:pt x="25400" y="1721485"/>
                      <a:pt x="19685" y="1727200"/>
                      <a:pt x="12700" y="1727200"/>
                    </a:cubicBezTo>
                    <a:lnTo>
                      <a:pt x="0" y="1721485"/>
                    </a:lnTo>
                    <a:lnTo>
                      <a:pt x="0" y="1701800"/>
                    </a:lnTo>
                    <a:cubicBezTo>
                      <a:pt x="0" y="1694815"/>
                      <a:pt x="5715" y="1689100"/>
                      <a:pt x="12700" y="1689100"/>
                    </a:cubicBezTo>
                    <a:lnTo>
                      <a:pt x="25400" y="1694815"/>
                    </a:lnTo>
                    <a:close/>
                    <a:moveTo>
                      <a:pt x="25400" y="1790700"/>
                    </a:moveTo>
                    <a:lnTo>
                      <a:pt x="25400" y="1803400"/>
                    </a:lnTo>
                    <a:cubicBezTo>
                      <a:pt x="25400" y="1810385"/>
                      <a:pt x="19685" y="1816100"/>
                      <a:pt x="12700" y="1816100"/>
                    </a:cubicBezTo>
                    <a:lnTo>
                      <a:pt x="0" y="1810385"/>
                    </a:lnTo>
                    <a:lnTo>
                      <a:pt x="0" y="1790700"/>
                    </a:lnTo>
                    <a:cubicBezTo>
                      <a:pt x="0" y="1783715"/>
                      <a:pt x="5715" y="1778000"/>
                      <a:pt x="12700" y="1778000"/>
                    </a:cubicBezTo>
                    <a:lnTo>
                      <a:pt x="25400" y="1783715"/>
                    </a:lnTo>
                    <a:close/>
                    <a:moveTo>
                      <a:pt x="25400" y="1879600"/>
                    </a:moveTo>
                    <a:lnTo>
                      <a:pt x="25400" y="1892300"/>
                    </a:lnTo>
                    <a:cubicBezTo>
                      <a:pt x="25400" y="1899285"/>
                      <a:pt x="19685" y="1905000"/>
                      <a:pt x="12700" y="1905000"/>
                    </a:cubicBezTo>
                    <a:lnTo>
                      <a:pt x="0" y="1899285"/>
                    </a:lnTo>
                    <a:lnTo>
                      <a:pt x="0" y="1879600"/>
                    </a:lnTo>
                    <a:cubicBezTo>
                      <a:pt x="0" y="1872615"/>
                      <a:pt x="5715" y="1866900"/>
                      <a:pt x="12700" y="1866900"/>
                    </a:cubicBezTo>
                    <a:lnTo>
                      <a:pt x="25400" y="1872615"/>
                    </a:lnTo>
                    <a:close/>
                    <a:moveTo>
                      <a:pt x="25400" y="1968500"/>
                    </a:moveTo>
                    <a:lnTo>
                      <a:pt x="25400" y="1981200"/>
                    </a:lnTo>
                    <a:cubicBezTo>
                      <a:pt x="25400" y="1988185"/>
                      <a:pt x="19685" y="1993900"/>
                      <a:pt x="12700" y="1993900"/>
                    </a:cubicBezTo>
                    <a:lnTo>
                      <a:pt x="0" y="1988185"/>
                    </a:lnTo>
                    <a:lnTo>
                      <a:pt x="0" y="1968500"/>
                    </a:lnTo>
                    <a:cubicBezTo>
                      <a:pt x="0" y="1961515"/>
                      <a:pt x="5715" y="1955800"/>
                      <a:pt x="12700" y="1955800"/>
                    </a:cubicBezTo>
                    <a:lnTo>
                      <a:pt x="25400" y="1961515"/>
                    </a:lnTo>
                    <a:close/>
                    <a:moveTo>
                      <a:pt x="25400" y="2057400"/>
                    </a:moveTo>
                    <a:lnTo>
                      <a:pt x="25400" y="2070100"/>
                    </a:lnTo>
                    <a:cubicBezTo>
                      <a:pt x="25400" y="2077085"/>
                      <a:pt x="19685" y="2082800"/>
                      <a:pt x="12700" y="2082800"/>
                    </a:cubicBezTo>
                    <a:lnTo>
                      <a:pt x="0" y="2077085"/>
                    </a:lnTo>
                    <a:lnTo>
                      <a:pt x="0" y="2057400"/>
                    </a:lnTo>
                    <a:cubicBezTo>
                      <a:pt x="0" y="2050415"/>
                      <a:pt x="5715" y="2044700"/>
                      <a:pt x="12700" y="2044700"/>
                    </a:cubicBezTo>
                    <a:lnTo>
                      <a:pt x="25400" y="2050415"/>
                    </a:lnTo>
                    <a:close/>
                    <a:moveTo>
                      <a:pt x="25400" y="2146300"/>
                    </a:moveTo>
                    <a:lnTo>
                      <a:pt x="25400" y="2159000"/>
                    </a:lnTo>
                    <a:cubicBezTo>
                      <a:pt x="25400" y="2165985"/>
                      <a:pt x="19685" y="2171700"/>
                      <a:pt x="12700" y="2171700"/>
                    </a:cubicBezTo>
                    <a:lnTo>
                      <a:pt x="0" y="2165985"/>
                    </a:lnTo>
                    <a:lnTo>
                      <a:pt x="0" y="2146300"/>
                    </a:lnTo>
                    <a:cubicBezTo>
                      <a:pt x="0" y="2139315"/>
                      <a:pt x="5715" y="2133600"/>
                      <a:pt x="12700" y="2133600"/>
                    </a:cubicBezTo>
                    <a:lnTo>
                      <a:pt x="25400" y="2139315"/>
                    </a:lnTo>
                    <a:close/>
                    <a:moveTo>
                      <a:pt x="25400" y="2235200"/>
                    </a:moveTo>
                    <a:lnTo>
                      <a:pt x="25400" y="2247900"/>
                    </a:lnTo>
                    <a:cubicBezTo>
                      <a:pt x="25400" y="2254885"/>
                      <a:pt x="19685" y="2260600"/>
                      <a:pt x="12700" y="2260600"/>
                    </a:cubicBezTo>
                    <a:lnTo>
                      <a:pt x="0" y="2254885"/>
                    </a:lnTo>
                    <a:lnTo>
                      <a:pt x="0" y="2235200"/>
                    </a:lnTo>
                    <a:cubicBezTo>
                      <a:pt x="0" y="2228215"/>
                      <a:pt x="5715" y="2222500"/>
                      <a:pt x="12700" y="2222500"/>
                    </a:cubicBezTo>
                    <a:lnTo>
                      <a:pt x="25400" y="2228215"/>
                    </a:lnTo>
                    <a:close/>
                    <a:moveTo>
                      <a:pt x="25400" y="2324100"/>
                    </a:moveTo>
                    <a:lnTo>
                      <a:pt x="25400" y="2336800"/>
                    </a:lnTo>
                    <a:cubicBezTo>
                      <a:pt x="25400" y="2343785"/>
                      <a:pt x="19685" y="2349500"/>
                      <a:pt x="12700" y="2349500"/>
                    </a:cubicBezTo>
                    <a:lnTo>
                      <a:pt x="0" y="2343785"/>
                    </a:lnTo>
                    <a:lnTo>
                      <a:pt x="0" y="2324100"/>
                    </a:lnTo>
                    <a:cubicBezTo>
                      <a:pt x="0" y="2317115"/>
                      <a:pt x="5715" y="2311400"/>
                      <a:pt x="12700" y="2311400"/>
                    </a:cubicBezTo>
                    <a:lnTo>
                      <a:pt x="25400" y="2317115"/>
                    </a:lnTo>
                    <a:close/>
                    <a:moveTo>
                      <a:pt x="25400" y="2413000"/>
                    </a:moveTo>
                    <a:lnTo>
                      <a:pt x="25400" y="2425700"/>
                    </a:lnTo>
                    <a:cubicBezTo>
                      <a:pt x="25400" y="2432685"/>
                      <a:pt x="19685" y="2438400"/>
                      <a:pt x="12700" y="2438400"/>
                    </a:cubicBezTo>
                    <a:lnTo>
                      <a:pt x="0" y="2432685"/>
                    </a:lnTo>
                    <a:lnTo>
                      <a:pt x="0" y="2413000"/>
                    </a:lnTo>
                    <a:cubicBezTo>
                      <a:pt x="0" y="2406015"/>
                      <a:pt x="5715" y="2400300"/>
                      <a:pt x="12700" y="2400300"/>
                    </a:cubicBezTo>
                    <a:lnTo>
                      <a:pt x="25400" y="2406015"/>
                    </a:lnTo>
                    <a:close/>
                    <a:moveTo>
                      <a:pt x="25400" y="2501900"/>
                    </a:moveTo>
                    <a:lnTo>
                      <a:pt x="25400" y="2514600"/>
                    </a:lnTo>
                    <a:cubicBezTo>
                      <a:pt x="25400" y="2521585"/>
                      <a:pt x="19685" y="2527300"/>
                      <a:pt x="12700" y="2527300"/>
                    </a:cubicBezTo>
                    <a:lnTo>
                      <a:pt x="0" y="2521585"/>
                    </a:lnTo>
                    <a:lnTo>
                      <a:pt x="0" y="2501900"/>
                    </a:lnTo>
                    <a:cubicBezTo>
                      <a:pt x="0" y="2494915"/>
                      <a:pt x="5715" y="2489200"/>
                      <a:pt x="12700" y="2489200"/>
                    </a:cubicBezTo>
                    <a:lnTo>
                      <a:pt x="25400" y="2494915"/>
                    </a:lnTo>
                    <a:close/>
                    <a:moveTo>
                      <a:pt x="25400" y="2590800"/>
                    </a:moveTo>
                    <a:lnTo>
                      <a:pt x="25400" y="2603500"/>
                    </a:lnTo>
                    <a:cubicBezTo>
                      <a:pt x="25400" y="2610485"/>
                      <a:pt x="19685" y="2616200"/>
                      <a:pt x="12700" y="2616200"/>
                    </a:cubicBezTo>
                    <a:lnTo>
                      <a:pt x="0" y="2610485"/>
                    </a:lnTo>
                    <a:lnTo>
                      <a:pt x="0" y="2590800"/>
                    </a:lnTo>
                    <a:cubicBezTo>
                      <a:pt x="0" y="2583815"/>
                      <a:pt x="5715" y="2578100"/>
                      <a:pt x="12700" y="2578100"/>
                    </a:cubicBezTo>
                    <a:lnTo>
                      <a:pt x="25400" y="2583815"/>
                    </a:lnTo>
                    <a:close/>
                    <a:moveTo>
                      <a:pt x="25400" y="2679700"/>
                    </a:moveTo>
                    <a:lnTo>
                      <a:pt x="25400" y="2692400"/>
                    </a:lnTo>
                    <a:cubicBezTo>
                      <a:pt x="25400" y="2699385"/>
                      <a:pt x="19685" y="2705100"/>
                      <a:pt x="12700" y="2705100"/>
                    </a:cubicBezTo>
                    <a:lnTo>
                      <a:pt x="0" y="2699385"/>
                    </a:lnTo>
                    <a:lnTo>
                      <a:pt x="0" y="2679700"/>
                    </a:lnTo>
                    <a:cubicBezTo>
                      <a:pt x="0" y="2672715"/>
                      <a:pt x="5715" y="2667000"/>
                      <a:pt x="12700" y="2667000"/>
                    </a:cubicBezTo>
                    <a:lnTo>
                      <a:pt x="25400" y="2672715"/>
                    </a:lnTo>
                    <a:close/>
                    <a:moveTo>
                      <a:pt x="25400" y="2768600"/>
                    </a:moveTo>
                    <a:lnTo>
                      <a:pt x="25400" y="2781300"/>
                    </a:lnTo>
                    <a:cubicBezTo>
                      <a:pt x="25400" y="2788285"/>
                      <a:pt x="19685" y="2794000"/>
                      <a:pt x="12700" y="2794000"/>
                    </a:cubicBezTo>
                    <a:lnTo>
                      <a:pt x="0" y="2788285"/>
                    </a:lnTo>
                    <a:lnTo>
                      <a:pt x="0" y="2768600"/>
                    </a:lnTo>
                    <a:cubicBezTo>
                      <a:pt x="0" y="2761615"/>
                      <a:pt x="5715" y="2755900"/>
                      <a:pt x="12700" y="2755900"/>
                    </a:cubicBezTo>
                    <a:lnTo>
                      <a:pt x="25400" y="2761615"/>
                    </a:lnTo>
                    <a:close/>
                    <a:moveTo>
                      <a:pt x="25400" y="2857500"/>
                    </a:moveTo>
                    <a:lnTo>
                      <a:pt x="25400" y="2870200"/>
                    </a:lnTo>
                    <a:cubicBezTo>
                      <a:pt x="25400" y="2877185"/>
                      <a:pt x="19685" y="2882900"/>
                      <a:pt x="12700" y="2882900"/>
                    </a:cubicBezTo>
                    <a:lnTo>
                      <a:pt x="0" y="2877185"/>
                    </a:lnTo>
                    <a:lnTo>
                      <a:pt x="0" y="2857500"/>
                    </a:lnTo>
                    <a:cubicBezTo>
                      <a:pt x="0" y="2850515"/>
                      <a:pt x="5715" y="2844800"/>
                      <a:pt x="12700" y="2844800"/>
                    </a:cubicBezTo>
                    <a:lnTo>
                      <a:pt x="25400" y="2850515"/>
                    </a:lnTo>
                    <a:close/>
                    <a:moveTo>
                      <a:pt x="25400" y="2946400"/>
                    </a:moveTo>
                    <a:lnTo>
                      <a:pt x="25400" y="2959100"/>
                    </a:lnTo>
                    <a:cubicBezTo>
                      <a:pt x="25400" y="2966085"/>
                      <a:pt x="19685" y="2971800"/>
                      <a:pt x="12700" y="2971800"/>
                    </a:cubicBezTo>
                    <a:lnTo>
                      <a:pt x="0" y="2966085"/>
                    </a:lnTo>
                    <a:lnTo>
                      <a:pt x="0" y="2946400"/>
                    </a:lnTo>
                    <a:cubicBezTo>
                      <a:pt x="0" y="2939415"/>
                      <a:pt x="5715" y="2933700"/>
                      <a:pt x="12700" y="2933700"/>
                    </a:cubicBezTo>
                    <a:lnTo>
                      <a:pt x="25400" y="2939415"/>
                    </a:lnTo>
                    <a:close/>
                    <a:moveTo>
                      <a:pt x="25400" y="3035300"/>
                    </a:moveTo>
                    <a:lnTo>
                      <a:pt x="25400" y="3048000"/>
                    </a:lnTo>
                    <a:cubicBezTo>
                      <a:pt x="25400" y="3054985"/>
                      <a:pt x="19685" y="3060700"/>
                      <a:pt x="12700" y="3060700"/>
                    </a:cubicBezTo>
                    <a:lnTo>
                      <a:pt x="0" y="3054985"/>
                    </a:lnTo>
                    <a:lnTo>
                      <a:pt x="0" y="3035300"/>
                    </a:lnTo>
                    <a:cubicBezTo>
                      <a:pt x="0" y="3028315"/>
                      <a:pt x="5715" y="3022600"/>
                      <a:pt x="12700" y="3022600"/>
                    </a:cubicBezTo>
                    <a:lnTo>
                      <a:pt x="25400" y="3028315"/>
                    </a:lnTo>
                    <a:close/>
                    <a:moveTo>
                      <a:pt x="25400" y="3124200"/>
                    </a:moveTo>
                    <a:lnTo>
                      <a:pt x="25400" y="3136900"/>
                    </a:lnTo>
                    <a:cubicBezTo>
                      <a:pt x="25400" y="3143885"/>
                      <a:pt x="19685" y="3149600"/>
                      <a:pt x="12700" y="3149600"/>
                    </a:cubicBezTo>
                    <a:lnTo>
                      <a:pt x="0" y="3143885"/>
                    </a:lnTo>
                    <a:lnTo>
                      <a:pt x="0" y="3124200"/>
                    </a:lnTo>
                    <a:cubicBezTo>
                      <a:pt x="0" y="3117215"/>
                      <a:pt x="5715" y="3111500"/>
                      <a:pt x="12700" y="3111500"/>
                    </a:cubicBezTo>
                    <a:lnTo>
                      <a:pt x="25400" y="3117215"/>
                    </a:lnTo>
                    <a:close/>
                    <a:moveTo>
                      <a:pt x="25400" y="3213100"/>
                    </a:moveTo>
                    <a:lnTo>
                      <a:pt x="25400" y="3225800"/>
                    </a:lnTo>
                    <a:cubicBezTo>
                      <a:pt x="25400" y="3232785"/>
                      <a:pt x="19685" y="3238500"/>
                      <a:pt x="12700" y="3238500"/>
                    </a:cubicBezTo>
                    <a:lnTo>
                      <a:pt x="0" y="3232785"/>
                    </a:lnTo>
                    <a:lnTo>
                      <a:pt x="0" y="3213100"/>
                    </a:lnTo>
                    <a:cubicBezTo>
                      <a:pt x="0" y="3206115"/>
                      <a:pt x="5715" y="3200400"/>
                      <a:pt x="12700" y="3200400"/>
                    </a:cubicBezTo>
                    <a:lnTo>
                      <a:pt x="25400" y="3206115"/>
                    </a:lnTo>
                    <a:close/>
                    <a:moveTo>
                      <a:pt x="25400" y="3302000"/>
                    </a:moveTo>
                    <a:lnTo>
                      <a:pt x="25400" y="3314700"/>
                    </a:lnTo>
                    <a:cubicBezTo>
                      <a:pt x="25400" y="3321685"/>
                      <a:pt x="19685" y="3327400"/>
                      <a:pt x="12700" y="3327400"/>
                    </a:cubicBezTo>
                    <a:lnTo>
                      <a:pt x="0" y="3321685"/>
                    </a:lnTo>
                    <a:lnTo>
                      <a:pt x="0" y="3302000"/>
                    </a:lnTo>
                    <a:cubicBezTo>
                      <a:pt x="0" y="3295015"/>
                      <a:pt x="5715" y="3289300"/>
                      <a:pt x="12700" y="3289300"/>
                    </a:cubicBezTo>
                    <a:lnTo>
                      <a:pt x="25400" y="3295015"/>
                    </a:lnTo>
                    <a:close/>
                    <a:moveTo>
                      <a:pt x="25400" y="3390900"/>
                    </a:moveTo>
                    <a:lnTo>
                      <a:pt x="25400" y="3403600"/>
                    </a:lnTo>
                    <a:cubicBezTo>
                      <a:pt x="25400" y="3410585"/>
                      <a:pt x="19685" y="3416300"/>
                      <a:pt x="12700" y="3416300"/>
                    </a:cubicBezTo>
                    <a:lnTo>
                      <a:pt x="0" y="3410585"/>
                    </a:lnTo>
                    <a:lnTo>
                      <a:pt x="0" y="3390900"/>
                    </a:lnTo>
                    <a:cubicBezTo>
                      <a:pt x="0" y="3383915"/>
                      <a:pt x="5715" y="3378200"/>
                      <a:pt x="12700" y="3378200"/>
                    </a:cubicBezTo>
                    <a:lnTo>
                      <a:pt x="25400" y="3383915"/>
                    </a:lnTo>
                    <a:close/>
                    <a:moveTo>
                      <a:pt x="25400" y="3479800"/>
                    </a:moveTo>
                    <a:lnTo>
                      <a:pt x="25400" y="3492500"/>
                    </a:lnTo>
                    <a:cubicBezTo>
                      <a:pt x="25400" y="3499485"/>
                      <a:pt x="19685" y="3505200"/>
                      <a:pt x="12700" y="3505200"/>
                    </a:cubicBezTo>
                    <a:lnTo>
                      <a:pt x="0" y="3499485"/>
                    </a:lnTo>
                    <a:lnTo>
                      <a:pt x="0" y="3479800"/>
                    </a:lnTo>
                    <a:cubicBezTo>
                      <a:pt x="0" y="3472815"/>
                      <a:pt x="5715" y="3467100"/>
                      <a:pt x="12700" y="3467100"/>
                    </a:cubicBezTo>
                    <a:lnTo>
                      <a:pt x="25400" y="3472815"/>
                    </a:lnTo>
                    <a:close/>
                    <a:moveTo>
                      <a:pt x="25400" y="3568700"/>
                    </a:moveTo>
                    <a:lnTo>
                      <a:pt x="25400" y="3581400"/>
                    </a:lnTo>
                    <a:cubicBezTo>
                      <a:pt x="25400" y="3588385"/>
                      <a:pt x="19685" y="3594100"/>
                      <a:pt x="12700" y="3594100"/>
                    </a:cubicBezTo>
                    <a:lnTo>
                      <a:pt x="0" y="3588385"/>
                    </a:lnTo>
                    <a:lnTo>
                      <a:pt x="0" y="3568700"/>
                    </a:lnTo>
                    <a:cubicBezTo>
                      <a:pt x="0" y="3561715"/>
                      <a:pt x="5715" y="3556000"/>
                      <a:pt x="12700" y="3556000"/>
                    </a:cubicBezTo>
                    <a:lnTo>
                      <a:pt x="25400" y="3561715"/>
                    </a:lnTo>
                    <a:close/>
                    <a:moveTo>
                      <a:pt x="25400" y="3657600"/>
                    </a:moveTo>
                    <a:lnTo>
                      <a:pt x="25400" y="3670300"/>
                    </a:lnTo>
                    <a:cubicBezTo>
                      <a:pt x="25400" y="3677285"/>
                      <a:pt x="19685" y="3683000"/>
                      <a:pt x="12700" y="3683000"/>
                    </a:cubicBezTo>
                    <a:lnTo>
                      <a:pt x="0" y="3677285"/>
                    </a:lnTo>
                    <a:lnTo>
                      <a:pt x="0" y="3657600"/>
                    </a:lnTo>
                    <a:cubicBezTo>
                      <a:pt x="0" y="3650615"/>
                      <a:pt x="5715" y="3644900"/>
                      <a:pt x="12700" y="3644900"/>
                    </a:cubicBezTo>
                    <a:lnTo>
                      <a:pt x="25400" y="3650615"/>
                    </a:lnTo>
                    <a:close/>
                    <a:moveTo>
                      <a:pt x="25400" y="3746500"/>
                    </a:moveTo>
                    <a:lnTo>
                      <a:pt x="25400" y="3759200"/>
                    </a:lnTo>
                    <a:cubicBezTo>
                      <a:pt x="25400" y="3766185"/>
                      <a:pt x="19685" y="3771900"/>
                      <a:pt x="12700" y="3771900"/>
                    </a:cubicBezTo>
                    <a:lnTo>
                      <a:pt x="0" y="3766185"/>
                    </a:lnTo>
                    <a:lnTo>
                      <a:pt x="0" y="3746500"/>
                    </a:lnTo>
                    <a:cubicBezTo>
                      <a:pt x="0" y="3739515"/>
                      <a:pt x="5715" y="3733800"/>
                      <a:pt x="12700" y="3733800"/>
                    </a:cubicBezTo>
                    <a:lnTo>
                      <a:pt x="25400" y="3739515"/>
                    </a:lnTo>
                    <a:close/>
                    <a:moveTo>
                      <a:pt x="25400" y="3835400"/>
                    </a:moveTo>
                    <a:lnTo>
                      <a:pt x="25400" y="3848100"/>
                    </a:lnTo>
                    <a:cubicBezTo>
                      <a:pt x="25400" y="3855085"/>
                      <a:pt x="19685" y="3860800"/>
                      <a:pt x="12700" y="3860800"/>
                    </a:cubicBezTo>
                    <a:lnTo>
                      <a:pt x="0" y="3855085"/>
                    </a:lnTo>
                    <a:lnTo>
                      <a:pt x="0" y="3835400"/>
                    </a:lnTo>
                    <a:cubicBezTo>
                      <a:pt x="0" y="3828415"/>
                      <a:pt x="5715" y="3822700"/>
                      <a:pt x="12700" y="3822700"/>
                    </a:cubicBezTo>
                    <a:lnTo>
                      <a:pt x="25400" y="3828415"/>
                    </a:lnTo>
                    <a:close/>
                    <a:moveTo>
                      <a:pt x="25400" y="3924300"/>
                    </a:moveTo>
                    <a:lnTo>
                      <a:pt x="25400" y="3937000"/>
                    </a:lnTo>
                    <a:cubicBezTo>
                      <a:pt x="25400" y="3943985"/>
                      <a:pt x="19685" y="3949700"/>
                      <a:pt x="12700" y="3949700"/>
                    </a:cubicBezTo>
                    <a:lnTo>
                      <a:pt x="0" y="3943985"/>
                    </a:lnTo>
                    <a:lnTo>
                      <a:pt x="0" y="3924300"/>
                    </a:lnTo>
                    <a:cubicBezTo>
                      <a:pt x="0" y="3917315"/>
                      <a:pt x="5715" y="3911600"/>
                      <a:pt x="12700" y="3911600"/>
                    </a:cubicBezTo>
                    <a:lnTo>
                      <a:pt x="25400" y="3917315"/>
                    </a:lnTo>
                    <a:close/>
                    <a:moveTo>
                      <a:pt x="25400" y="4013200"/>
                    </a:moveTo>
                    <a:lnTo>
                      <a:pt x="25400" y="4025900"/>
                    </a:lnTo>
                    <a:cubicBezTo>
                      <a:pt x="25400" y="4032885"/>
                      <a:pt x="19685" y="4038600"/>
                      <a:pt x="12700" y="4038600"/>
                    </a:cubicBezTo>
                    <a:lnTo>
                      <a:pt x="0" y="4032885"/>
                    </a:lnTo>
                    <a:lnTo>
                      <a:pt x="0" y="4013200"/>
                    </a:lnTo>
                    <a:cubicBezTo>
                      <a:pt x="0" y="4006215"/>
                      <a:pt x="5715" y="4000500"/>
                      <a:pt x="12700" y="4000500"/>
                    </a:cubicBezTo>
                    <a:lnTo>
                      <a:pt x="25400" y="4006215"/>
                    </a:lnTo>
                    <a:close/>
                    <a:moveTo>
                      <a:pt x="25400" y="4102100"/>
                    </a:moveTo>
                    <a:lnTo>
                      <a:pt x="25400" y="4114800"/>
                    </a:lnTo>
                    <a:cubicBezTo>
                      <a:pt x="25400" y="4121785"/>
                      <a:pt x="19685" y="4127500"/>
                      <a:pt x="12700" y="4127500"/>
                    </a:cubicBezTo>
                    <a:lnTo>
                      <a:pt x="0" y="4121785"/>
                    </a:lnTo>
                    <a:lnTo>
                      <a:pt x="0" y="4102100"/>
                    </a:lnTo>
                    <a:cubicBezTo>
                      <a:pt x="0" y="4095115"/>
                      <a:pt x="5715" y="4089400"/>
                      <a:pt x="12700" y="4089400"/>
                    </a:cubicBezTo>
                    <a:lnTo>
                      <a:pt x="25400" y="4095115"/>
                    </a:lnTo>
                    <a:close/>
                    <a:moveTo>
                      <a:pt x="25400" y="4191000"/>
                    </a:moveTo>
                    <a:lnTo>
                      <a:pt x="25400" y="4203700"/>
                    </a:lnTo>
                    <a:cubicBezTo>
                      <a:pt x="25400" y="4210685"/>
                      <a:pt x="19685" y="4216400"/>
                      <a:pt x="12700" y="4216400"/>
                    </a:cubicBezTo>
                    <a:lnTo>
                      <a:pt x="0" y="4210685"/>
                    </a:lnTo>
                    <a:lnTo>
                      <a:pt x="0" y="4191000"/>
                    </a:lnTo>
                    <a:cubicBezTo>
                      <a:pt x="0" y="4184015"/>
                      <a:pt x="5715" y="4178300"/>
                      <a:pt x="12700" y="4178300"/>
                    </a:cubicBezTo>
                    <a:lnTo>
                      <a:pt x="25400" y="4184015"/>
                    </a:lnTo>
                    <a:close/>
                    <a:moveTo>
                      <a:pt x="25400" y="4279900"/>
                    </a:moveTo>
                    <a:lnTo>
                      <a:pt x="25400" y="4292600"/>
                    </a:lnTo>
                    <a:cubicBezTo>
                      <a:pt x="25400" y="4299585"/>
                      <a:pt x="19685" y="4305300"/>
                      <a:pt x="12700" y="4305300"/>
                    </a:cubicBezTo>
                    <a:lnTo>
                      <a:pt x="0" y="4299585"/>
                    </a:lnTo>
                    <a:lnTo>
                      <a:pt x="0" y="4279900"/>
                    </a:lnTo>
                    <a:cubicBezTo>
                      <a:pt x="0" y="4272915"/>
                      <a:pt x="5715" y="4267200"/>
                      <a:pt x="12700" y="4267200"/>
                    </a:cubicBezTo>
                    <a:lnTo>
                      <a:pt x="25400" y="4272915"/>
                    </a:lnTo>
                    <a:close/>
                    <a:moveTo>
                      <a:pt x="25400" y="4368800"/>
                    </a:moveTo>
                    <a:lnTo>
                      <a:pt x="25400" y="4381500"/>
                    </a:lnTo>
                    <a:cubicBezTo>
                      <a:pt x="25400" y="4388485"/>
                      <a:pt x="19685" y="4394200"/>
                      <a:pt x="12700" y="4394200"/>
                    </a:cubicBezTo>
                    <a:lnTo>
                      <a:pt x="0" y="4388485"/>
                    </a:lnTo>
                    <a:lnTo>
                      <a:pt x="0" y="4368800"/>
                    </a:lnTo>
                    <a:cubicBezTo>
                      <a:pt x="0" y="4361815"/>
                      <a:pt x="5715" y="4356100"/>
                      <a:pt x="12700" y="4356100"/>
                    </a:cubicBezTo>
                    <a:lnTo>
                      <a:pt x="25400" y="4361815"/>
                    </a:lnTo>
                    <a:close/>
                    <a:moveTo>
                      <a:pt x="25400" y="4457700"/>
                    </a:moveTo>
                    <a:lnTo>
                      <a:pt x="25400" y="4470400"/>
                    </a:lnTo>
                    <a:cubicBezTo>
                      <a:pt x="25400" y="4477385"/>
                      <a:pt x="19685" y="4483100"/>
                      <a:pt x="12700" y="4483100"/>
                    </a:cubicBezTo>
                    <a:lnTo>
                      <a:pt x="0" y="4477385"/>
                    </a:lnTo>
                    <a:lnTo>
                      <a:pt x="0" y="4457700"/>
                    </a:lnTo>
                    <a:cubicBezTo>
                      <a:pt x="0" y="4450715"/>
                      <a:pt x="5715" y="4445000"/>
                      <a:pt x="12700" y="4445000"/>
                    </a:cubicBezTo>
                    <a:lnTo>
                      <a:pt x="25400" y="4450715"/>
                    </a:lnTo>
                    <a:close/>
                    <a:moveTo>
                      <a:pt x="25400" y="4546600"/>
                    </a:moveTo>
                    <a:lnTo>
                      <a:pt x="25400" y="4559300"/>
                    </a:lnTo>
                    <a:cubicBezTo>
                      <a:pt x="25400" y="4566285"/>
                      <a:pt x="19685" y="4572000"/>
                      <a:pt x="12700" y="4572000"/>
                    </a:cubicBezTo>
                    <a:lnTo>
                      <a:pt x="0" y="4566285"/>
                    </a:lnTo>
                    <a:lnTo>
                      <a:pt x="0" y="4546600"/>
                    </a:lnTo>
                    <a:cubicBezTo>
                      <a:pt x="0" y="4539615"/>
                      <a:pt x="5715" y="4533900"/>
                      <a:pt x="12700" y="4533900"/>
                    </a:cubicBezTo>
                    <a:lnTo>
                      <a:pt x="25400" y="4539615"/>
                    </a:lnTo>
                    <a:close/>
                    <a:moveTo>
                      <a:pt x="25400" y="4635500"/>
                    </a:moveTo>
                    <a:lnTo>
                      <a:pt x="25400" y="4648200"/>
                    </a:lnTo>
                    <a:cubicBezTo>
                      <a:pt x="25400" y="4655185"/>
                      <a:pt x="19685" y="4660900"/>
                      <a:pt x="12700" y="4660900"/>
                    </a:cubicBezTo>
                    <a:lnTo>
                      <a:pt x="0" y="4655185"/>
                    </a:lnTo>
                    <a:lnTo>
                      <a:pt x="0" y="4635500"/>
                    </a:lnTo>
                    <a:cubicBezTo>
                      <a:pt x="0" y="4628515"/>
                      <a:pt x="5715" y="4622800"/>
                      <a:pt x="12700" y="4622800"/>
                    </a:cubicBezTo>
                    <a:lnTo>
                      <a:pt x="25400" y="4628515"/>
                    </a:lnTo>
                    <a:close/>
                    <a:moveTo>
                      <a:pt x="25400" y="4724400"/>
                    </a:moveTo>
                    <a:lnTo>
                      <a:pt x="25400" y="4737100"/>
                    </a:lnTo>
                    <a:cubicBezTo>
                      <a:pt x="25400" y="4744085"/>
                      <a:pt x="19685" y="4749800"/>
                      <a:pt x="12700" y="4749800"/>
                    </a:cubicBezTo>
                    <a:lnTo>
                      <a:pt x="0" y="4744085"/>
                    </a:lnTo>
                    <a:lnTo>
                      <a:pt x="0" y="4724400"/>
                    </a:lnTo>
                    <a:cubicBezTo>
                      <a:pt x="0" y="4717415"/>
                      <a:pt x="5715" y="4711700"/>
                      <a:pt x="12700" y="4711700"/>
                    </a:cubicBezTo>
                    <a:lnTo>
                      <a:pt x="25400" y="4717415"/>
                    </a:lnTo>
                    <a:close/>
                    <a:moveTo>
                      <a:pt x="25400" y="4813300"/>
                    </a:moveTo>
                    <a:lnTo>
                      <a:pt x="25400" y="4826000"/>
                    </a:lnTo>
                    <a:cubicBezTo>
                      <a:pt x="25400" y="4832985"/>
                      <a:pt x="19685" y="4838700"/>
                      <a:pt x="12700" y="4838700"/>
                    </a:cubicBezTo>
                    <a:lnTo>
                      <a:pt x="0" y="4832985"/>
                    </a:lnTo>
                    <a:lnTo>
                      <a:pt x="0" y="4813300"/>
                    </a:lnTo>
                    <a:cubicBezTo>
                      <a:pt x="0" y="4806315"/>
                      <a:pt x="5715" y="4800600"/>
                      <a:pt x="12700" y="4800600"/>
                    </a:cubicBezTo>
                    <a:lnTo>
                      <a:pt x="25400" y="4806315"/>
                    </a:lnTo>
                    <a:close/>
                    <a:moveTo>
                      <a:pt x="25400" y="4902200"/>
                    </a:moveTo>
                    <a:lnTo>
                      <a:pt x="25400" y="4914900"/>
                    </a:lnTo>
                    <a:cubicBezTo>
                      <a:pt x="25400" y="4921885"/>
                      <a:pt x="19685" y="4927600"/>
                      <a:pt x="12700" y="4927600"/>
                    </a:cubicBezTo>
                    <a:lnTo>
                      <a:pt x="0" y="4921885"/>
                    </a:lnTo>
                    <a:lnTo>
                      <a:pt x="0" y="4902200"/>
                    </a:lnTo>
                    <a:cubicBezTo>
                      <a:pt x="0" y="4895215"/>
                      <a:pt x="5715" y="4889500"/>
                      <a:pt x="12700" y="4889500"/>
                    </a:cubicBezTo>
                    <a:lnTo>
                      <a:pt x="25400" y="4895215"/>
                    </a:lnTo>
                    <a:close/>
                    <a:moveTo>
                      <a:pt x="25400" y="4991100"/>
                    </a:moveTo>
                    <a:lnTo>
                      <a:pt x="25400" y="5003800"/>
                    </a:lnTo>
                    <a:cubicBezTo>
                      <a:pt x="25400" y="5010785"/>
                      <a:pt x="19685" y="5016500"/>
                      <a:pt x="12700" y="5016500"/>
                    </a:cubicBezTo>
                    <a:lnTo>
                      <a:pt x="0" y="5010785"/>
                    </a:lnTo>
                    <a:lnTo>
                      <a:pt x="0" y="4991100"/>
                    </a:lnTo>
                    <a:cubicBezTo>
                      <a:pt x="0" y="4984115"/>
                      <a:pt x="5715" y="4978400"/>
                      <a:pt x="12700" y="4978400"/>
                    </a:cubicBezTo>
                    <a:lnTo>
                      <a:pt x="25400" y="4984115"/>
                    </a:lnTo>
                    <a:close/>
                    <a:moveTo>
                      <a:pt x="25400" y="5080000"/>
                    </a:moveTo>
                    <a:lnTo>
                      <a:pt x="25400" y="5092700"/>
                    </a:lnTo>
                    <a:cubicBezTo>
                      <a:pt x="25400" y="5099685"/>
                      <a:pt x="19685" y="5105400"/>
                      <a:pt x="12700" y="5105400"/>
                    </a:cubicBezTo>
                    <a:lnTo>
                      <a:pt x="0" y="5099685"/>
                    </a:lnTo>
                    <a:lnTo>
                      <a:pt x="0" y="5080000"/>
                    </a:lnTo>
                    <a:cubicBezTo>
                      <a:pt x="0" y="5073015"/>
                      <a:pt x="5715" y="5067300"/>
                      <a:pt x="12700" y="5067300"/>
                    </a:cubicBezTo>
                    <a:lnTo>
                      <a:pt x="25400" y="5073015"/>
                    </a:lnTo>
                    <a:close/>
                    <a:moveTo>
                      <a:pt x="25400" y="5168900"/>
                    </a:moveTo>
                    <a:lnTo>
                      <a:pt x="25400" y="5181600"/>
                    </a:lnTo>
                    <a:cubicBezTo>
                      <a:pt x="25400" y="5188585"/>
                      <a:pt x="19685" y="5194300"/>
                      <a:pt x="12700" y="5194300"/>
                    </a:cubicBezTo>
                    <a:lnTo>
                      <a:pt x="0" y="5188585"/>
                    </a:lnTo>
                    <a:lnTo>
                      <a:pt x="0" y="5168900"/>
                    </a:lnTo>
                    <a:cubicBezTo>
                      <a:pt x="0" y="5161915"/>
                      <a:pt x="5715" y="5156200"/>
                      <a:pt x="12700" y="5156200"/>
                    </a:cubicBezTo>
                    <a:lnTo>
                      <a:pt x="25400" y="5161915"/>
                    </a:lnTo>
                    <a:close/>
                    <a:moveTo>
                      <a:pt x="25400" y="5257800"/>
                    </a:moveTo>
                    <a:lnTo>
                      <a:pt x="25400" y="5270500"/>
                    </a:lnTo>
                    <a:cubicBezTo>
                      <a:pt x="25400" y="5277485"/>
                      <a:pt x="19685" y="5283200"/>
                      <a:pt x="12700" y="5283200"/>
                    </a:cubicBezTo>
                    <a:lnTo>
                      <a:pt x="0" y="5277485"/>
                    </a:lnTo>
                    <a:lnTo>
                      <a:pt x="0" y="5257800"/>
                    </a:lnTo>
                    <a:cubicBezTo>
                      <a:pt x="0" y="5250815"/>
                      <a:pt x="5715" y="5245100"/>
                      <a:pt x="12700" y="5245100"/>
                    </a:cubicBezTo>
                    <a:lnTo>
                      <a:pt x="25400" y="5250815"/>
                    </a:lnTo>
                    <a:close/>
                    <a:moveTo>
                      <a:pt x="25400" y="5346700"/>
                    </a:moveTo>
                    <a:lnTo>
                      <a:pt x="25400" y="5359400"/>
                    </a:lnTo>
                    <a:cubicBezTo>
                      <a:pt x="25400" y="5366385"/>
                      <a:pt x="19685" y="5372100"/>
                      <a:pt x="12700" y="5372100"/>
                    </a:cubicBezTo>
                    <a:lnTo>
                      <a:pt x="0" y="5366385"/>
                    </a:lnTo>
                    <a:lnTo>
                      <a:pt x="0" y="5346700"/>
                    </a:lnTo>
                    <a:cubicBezTo>
                      <a:pt x="0" y="5339715"/>
                      <a:pt x="5715" y="5334000"/>
                      <a:pt x="12700" y="5334000"/>
                    </a:cubicBezTo>
                    <a:lnTo>
                      <a:pt x="25400" y="5339715"/>
                    </a:lnTo>
                    <a:close/>
                    <a:moveTo>
                      <a:pt x="25400" y="5435600"/>
                    </a:moveTo>
                    <a:lnTo>
                      <a:pt x="25400" y="5448300"/>
                    </a:lnTo>
                    <a:cubicBezTo>
                      <a:pt x="25400" y="5455285"/>
                      <a:pt x="19685" y="5461000"/>
                      <a:pt x="12700" y="5461000"/>
                    </a:cubicBezTo>
                    <a:lnTo>
                      <a:pt x="0" y="5455285"/>
                    </a:lnTo>
                    <a:lnTo>
                      <a:pt x="0" y="5435600"/>
                    </a:lnTo>
                    <a:cubicBezTo>
                      <a:pt x="0" y="5428615"/>
                      <a:pt x="5715" y="5422900"/>
                      <a:pt x="12700" y="5422900"/>
                    </a:cubicBezTo>
                    <a:lnTo>
                      <a:pt x="25400" y="5428615"/>
                    </a:lnTo>
                    <a:close/>
                    <a:moveTo>
                      <a:pt x="25400" y="5524500"/>
                    </a:moveTo>
                    <a:lnTo>
                      <a:pt x="25400" y="5537200"/>
                    </a:lnTo>
                    <a:cubicBezTo>
                      <a:pt x="25400" y="5544185"/>
                      <a:pt x="19685" y="5549900"/>
                      <a:pt x="12700" y="5549900"/>
                    </a:cubicBezTo>
                    <a:lnTo>
                      <a:pt x="0" y="5544185"/>
                    </a:lnTo>
                    <a:lnTo>
                      <a:pt x="0" y="5524500"/>
                    </a:lnTo>
                    <a:cubicBezTo>
                      <a:pt x="0" y="5517515"/>
                      <a:pt x="5715" y="5511800"/>
                      <a:pt x="12700" y="5511800"/>
                    </a:cubicBezTo>
                    <a:lnTo>
                      <a:pt x="25400" y="5517515"/>
                    </a:lnTo>
                    <a:close/>
                    <a:moveTo>
                      <a:pt x="25400" y="12700"/>
                    </a:moveTo>
                    <a:lnTo>
                      <a:pt x="25400" y="25400"/>
                    </a:lnTo>
                    <a:cubicBezTo>
                      <a:pt x="25400" y="32385"/>
                      <a:pt x="19685" y="38100"/>
                      <a:pt x="12700" y="38100"/>
                    </a:cubicBezTo>
                    <a:lnTo>
                      <a:pt x="0" y="32385"/>
                    </a:ln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lnTo>
                      <a:pt x="25400" y="5715"/>
                    </a:lnTo>
                    <a:close/>
                  </a:path>
                </a:pathLst>
              </a:custGeom>
              <a:solidFill>
                <a:srgbClr val="E4B56E"/>
              </a:solidFill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B903F9A-91B2-6D73-8415-AF9116D38077}"/>
                </a:ext>
              </a:extLst>
            </p:cNvPr>
            <p:cNvSpPr/>
            <p:nvPr/>
          </p:nvSpPr>
          <p:spPr>
            <a:xfrm>
              <a:off x="1295400" y="5469907"/>
              <a:ext cx="1744753" cy="4668235"/>
            </a:xfrm>
            <a:custGeom>
              <a:avLst/>
              <a:gdLst/>
              <a:ahLst/>
              <a:cxnLst/>
              <a:rect l="l" t="t" r="r" b="b"/>
              <a:pathLst>
                <a:path w="1744753" h="4668235">
                  <a:moveTo>
                    <a:pt x="0" y="0"/>
                  </a:moveTo>
                  <a:lnTo>
                    <a:pt x="1744753" y="0"/>
                  </a:lnTo>
                  <a:lnTo>
                    <a:pt x="1744753" y="4668235"/>
                  </a:lnTo>
                  <a:lnTo>
                    <a:pt x="0" y="4668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0C00DC8-01A0-213E-5033-42A7728ED2AC}"/>
                </a:ext>
              </a:extLst>
            </p:cNvPr>
            <p:cNvSpPr txBox="1"/>
            <p:nvPr/>
          </p:nvSpPr>
          <p:spPr>
            <a:xfrm>
              <a:off x="1859047" y="2180952"/>
              <a:ext cx="6926237" cy="5763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4898"/>
                </a:lnSpc>
                <a:spcBef>
                  <a:spcPct val="0"/>
                </a:spcBef>
              </a:pPr>
              <a:r>
                <a:rPr lang="ar-OM" sz="3600" b="1" spc="22" dirty="0">
                  <a:solidFill>
                    <a:schemeClr val="accent2"/>
                  </a:solidFill>
                  <a:latin typeface="Glacial Indifference"/>
                </a:rPr>
                <a:t>صندوق التعزيز</a:t>
              </a:r>
              <a:endParaRPr lang="ar" sz="3600" b="1" spc="22" dirty="0">
                <a:solidFill>
                  <a:schemeClr val="accent2"/>
                </a:solidFill>
                <a:latin typeface="Glacial Indifference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100E761-02AC-06F3-7215-93345E578864}"/>
                </a:ext>
              </a:extLst>
            </p:cNvPr>
            <p:cNvSpPr txBox="1"/>
            <p:nvPr/>
          </p:nvSpPr>
          <p:spPr>
            <a:xfrm>
              <a:off x="2748604" y="3713161"/>
              <a:ext cx="6472790" cy="30162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ar-OM" sz="2800" spc="17" dirty="0">
                  <a:solidFill>
                    <a:srgbClr val="231F20"/>
                  </a:solidFill>
                  <a:latin typeface="Avenir"/>
                </a:rPr>
                <a:t>• </a:t>
              </a:r>
              <a:r>
                <a:rPr lang="ar-DZ" sz="2800" spc="17" dirty="0">
                  <a:solidFill>
                    <a:srgbClr val="231F20"/>
                  </a:solidFill>
                  <a:latin typeface="Avenir"/>
                </a:rPr>
                <a:t> </a:t>
              </a:r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نظام يهدف إلى تعزيز قدرات منظمات</a:t>
              </a:r>
            </a:p>
            <a:p>
              <a:pPr algn="r"/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المجتمع المدني العاملة في قضايا الشباب.</a:t>
              </a:r>
              <a:endParaRPr lang="ar-DZ" sz="2800" b="1" spc="17" dirty="0">
                <a:solidFill>
                  <a:srgbClr val="231F20"/>
                </a:solidFill>
                <a:latin typeface="Avenir"/>
              </a:endParaRPr>
            </a:p>
            <a:p>
              <a:pPr algn="r"/>
              <a:endParaRPr lang="ar-DZ" sz="2800" b="1" spc="17" dirty="0">
                <a:solidFill>
                  <a:srgbClr val="231F20"/>
                </a:solidFill>
                <a:latin typeface="Avenir"/>
              </a:endParaRPr>
            </a:p>
            <a:p>
              <a:pPr algn="r"/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• </a:t>
              </a:r>
              <a:r>
                <a:rPr lang="ar-DZ" sz="2800" b="1" spc="17" dirty="0">
                  <a:solidFill>
                    <a:srgbClr val="231F20"/>
                  </a:solidFill>
                  <a:latin typeface="Avenir"/>
                </a:rPr>
                <a:t> </a:t>
              </a:r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وهو يدعم زيادة مهارات المنظمات ذات</a:t>
              </a:r>
            </a:p>
            <a:p>
              <a:pPr algn="r"/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الخبرة في تنفيذ المشاريع و/أو التي</a:t>
              </a:r>
            </a:p>
            <a:p>
              <a:pPr algn="r"/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وصلت إلى عتبة التطوير مما يؤدي إلى</a:t>
              </a:r>
            </a:p>
            <a:p>
              <a:pPr algn="r"/>
              <a:r>
                <a:rPr lang="ar-OM" sz="2800" b="1" spc="17" dirty="0">
                  <a:solidFill>
                    <a:srgbClr val="231F20"/>
                  </a:solidFill>
                  <a:latin typeface="Avenir"/>
                </a:rPr>
                <a:t>اقتراح مشاريع أكثر طموحًا.</a:t>
              </a:r>
              <a:endParaRPr lang="en-US" sz="2800" b="1" spc="17" dirty="0">
                <a:solidFill>
                  <a:srgbClr val="231F20"/>
                </a:solidFill>
                <a:latin typeface="Avenir"/>
              </a:endParaRPr>
            </a:p>
          </p:txBody>
        </p:sp>
        <p:grpSp>
          <p:nvGrpSpPr>
            <p:cNvPr id="4" name="Group 7"/>
            <p:cNvGrpSpPr>
              <a:grpSpLocks noChangeAspect="1"/>
            </p:cNvGrpSpPr>
            <p:nvPr/>
          </p:nvGrpSpPr>
          <p:grpSpPr>
            <a:xfrm>
              <a:off x="9753600" y="1796308"/>
              <a:ext cx="45719" cy="7551833"/>
              <a:chOff x="0" y="0"/>
              <a:chExt cx="25400" cy="5549900"/>
            </a:xfrm>
          </p:grpSpPr>
          <p:sp>
            <p:nvSpPr>
              <p:cNvPr id="5" name="Freeform 8"/>
              <p:cNvSpPr/>
              <p:nvPr/>
            </p:nvSpPr>
            <p:spPr>
              <a:xfrm>
                <a:off x="0" y="0"/>
                <a:ext cx="25400" cy="55499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5549900">
                    <a:moveTo>
                      <a:pt x="25400" y="101600"/>
                    </a:moveTo>
                    <a:lnTo>
                      <a:pt x="25400" y="114300"/>
                    </a:lnTo>
                    <a:cubicBezTo>
                      <a:pt x="25400" y="121285"/>
                      <a:pt x="19685" y="127000"/>
                      <a:pt x="12700" y="127000"/>
                    </a:cubicBezTo>
                    <a:lnTo>
                      <a:pt x="0" y="121285"/>
                    </a:lnTo>
                    <a:lnTo>
                      <a:pt x="0" y="101600"/>
                    </a:lnTo>
                    <a:cubicBezTo>
                      <a:pt x="0" y="94615"/>
                      <a:pt x="5715" y="88900"/>
                      <a:pt x="12700" y="88900"/>
                    </a:cubicBezTo>
                    <a:lnTo>
                      <a:pt x="25400" y="94615"/>
                    </a:lnTo>
                    <a:close/>
                    <a:moveTo>
                      <a:pt x="25400" y="190500"/>
                    </a:moveTo>
                    <a:lnTo>
                      <a:pt x="25400" y="203200"/>
                    </a:lnTo>
                    <a:cubicBezTo>
                      <a:pt x="25400" y="210185"/>
                      <a:pt x="19685" y="215900"/>
                      <a:pt x="12700" y="215900"/>
                    </a:cubicBezTo>
                    <a:lnTo>
                      <a:pt x="0" y="210185"/>
                    </a:lnTo>
                    <a:lnTo>
                      <a:pt x="0" y="190500"/>
                    </a:lnTo>
                    <a:cubicBezTo>
                      <a:pt x="0" y="183515"/>
                      <a:pt x="5715" y="177800"/>
                      <a:pt x="12700" y="177800"/>
                    </a:cubicBezTo>
                    <a:lnTo>
                      <a:pt x="25400" y="183515"/>
                    </a:lnTo>
                    <a:close/>
                    <a:moveTo>
                      <a:pt x="25400" y="279400"/>
                    </a:moveTo>
                    <a:lnTo>
                      <a:pt x="25400" y="292100"/>
                    </a:lnTo>
                    <a:cubicBezTo>
                      <a:pt x="25400" y="299085"/>
                      <a:pt x="19685" y="304800"/>
                      <a:pt x="12700" y="304800"/>
                    </a:cubicBezTo>
                    <a:lnTo>
                      <a:pt x="0" y="299085"/>
                    </a:lnTo>
                    <a:lnTo>
                      <a:pt x="0" y="279400"/>
                    </a:lnTo>
                    <a:cubicBezTo>
                      <a:pt x="0" y="272415"/>
                      <a:pt x="5715" y="266700"/>
                      <a:pt x="12700" y="266700"/>
                    </a:cubicBezTo>
                    <a:lnTo>
                      <a:pt x="25400" y="272415"/>
                    </a:lnTo>
                    <a:close/>
                    <a:moveTo>
                      <a:pt x="25400" y="368300"/>
                    </a:moveTo>
                    <a:lnTo>
                      <a:pt x="25400" y="381000"/>
                    </a:lnTo>
                    <a:cubicBezTo>
                      <a:pt x="25400" y="387985"/>
                      <a:pt x="19685" y="393700"/>
                      <a:pt x="12700" y="393700"/>
                    </a:cubicBezTo>
                    <a:lnTo>
                      <a:pt x="0" y="387985"/>
                    </a:lnTo>
                    <a:lnTo>
                      <a:pt x="0" y="368300"/>
                    </a:lnTo>
                    <a:cubicBezTo>
                      <a:pt x="0" y="361315"/>
                      <a:pt x="5715" y="355600"/>
                      <a:pt x="12700" y="355600"/>
                    </a:cubicBezTo>
                    <a:lnTo>
                      <a:pt x="25400" y="361315"/>
                    </a:lnTo>
                    <a:close/>
                    <a:moveTo>
                      <a:pt x="25400" y="457200"/>
                    </a:moveTo>
                    <a:lnTo>
                      <a:pt x="25400" y="469900"/>
                    </a:lnTo>
                    <a:cubicBezTo>
                      <a:pt x="25400" y="476885"/>
                      <a:pt x="19685" y="482600"/>
                      <a:pt x="12700" y="482600"/>
                    </a:cubicBezTo>
                    <a:lnTo>
                      <a:pt x="0" y="476885"/>
                    </a:lnTo>
                    <a:lnTo>
                      <a:pt x="0" y="457200"/>
                    </a:lnTo>
                    <a:cubicBezTo>
                      <a:pt x="0" y="450215"/>
                      <a:pt x="5715" y="444500"/>
                      <a:pt x="12700" y="444500"/>
                    </a:cubicBezTo>
                    <a:lnTo>
                      <a:pt x="25400" y="450215"/>
                    </a:lnTo>
                    <a:close/>
                    <a:moveTo>
                      <a:pt x="25400" y="546100"/>
                    </a:moveTo>
                    <a:lnTo>
                      <a:pt x="25400" y="558800"/>
                    </a:lnTo>
                    <a:cubicBezTo>
                      <a:pt x="25400" y="565785"/>
                      <a:pt x="19685" y="571500"/>
                      <a:pt x="12700" y="571500"/>
                    </a:cubicBezTo>
                    <a:lnTo>
                      <a:pt x="0" y="565785"/>
                    </a:lnTo>
                    <a:lnTo>
                      <a:pt x="0" y="546100"/>
                    </a:lnTo>
                    <a:cubicBezTo>
                      <a:pt x="0" y="539115"/>
                      <a:pt x="5715" y="533400"/>
                      <a:pt x="12700" y="533400"/>
                    </a:cubicBezTo>
                    <a:lnTo>
                      <a:pt x="25400" y="539115"/>
                    </a:lnTo>
                    <a:close/>
                    <a:moveTo>
                      <a:pt x="25400" y="635000"/>
                    </a:moveTo>
                    <a:lnTo>
                      <a:pt x="25400" y="647700"/>
                    </a:lnTo>
                    <a:cubicBezTo>
                      <a:pt x="25400" y="654685"/>
                      <a:pt x="19685" y="660400"/>
                      <a:pt x="12700" y="660400"/>
                    </a:cubicBezTo>
                    <a:lnTo>
                      <a:pt x="0" y="654685"/>
                    </a:lnTo>
                    <a:lnTo>
                      <a:pt x="0" y="635000"/>
                    </a:lnTo>
                    <a:cubicBezTo>
                      <a:pt x="0" y="628015"/>
                      <a:pt x="5715" y="622300"/>
                      <a:pt x="12700" y="622300"/>
                    </a:cubicBezTo>
                    <a:lnTo>
                      <a:pt x="25400" y="628015"/>
                    </a:lnTo>
                    <a:close/>
                    <a:moveTo>
                      <a:pt x="25400" y="723900"/>
                    </a:moveTo>
                    <a:lnTo>
                      <a:pt x="25400" y="736600"/>
                    </a:lnTo>
                    <a:cubicBezTo>
                      <a:pt x="25400" y="743585"/>
                      <a:pt x="19685" y="749300"/>
                      <a:pt x="12700" y="749300"/>
                    </a:cubicBezTo>
                    <a:lnTo>
                      <a:pt x="0" y="743585"/>
                    </a:lnTo>
                    <a:lnTo>
                      <a:pt x="0" y="723900"/>
                    </a:lnTo>
                    <a:cubicBezTo>
                      <a:pt x="0" y="716915"/>
                      <a:pt x="5715" y="711200"/>
                      <a:pt x="12700" y="711200"/>
                    </a:cubicBezTo>
                    <a:lnTo>
                      <a:pt x="25400" y="716915"/>
                    </a:lnTo>
                    <a:close/>
                    <a:moveTo>
                      <a:pt x="25400" y="812800"/>
                    </a:moveTo>
                    <a:lnTo>
                      <a:pt x="25400" y="825500"/>
                    </a:lnTo>
                    <a:cubicBezTo>
                      <a:pt x="25400" y="832485"/>
                      <a:pt x="19685" y="838200"/>
                      <a:pt x="12700" y="838200"/>
                    </a:cubicBezTo>
                    <a:lnTo>
                      <a:pt x="0" y="832485"/>
                    </a:lnTo>
                    <a:lnTo>
                      <a:pt x="0" y="812800"/>
                    </a:lnTo>
                    <a:cubicBezTo>
                      <a:pt x="0" y="805815"/>
                      <a:pt x="5715" y="800100"/>
                      <a:pt x="12700" y="800100"/>
                    </a:cubicBezTo>
                    <a:lnTo>
                      <a:pt x="25400" y="805815"/>
                    </a:lnTo>
                    <a:close/>
                    <a:moveTo>
                      <a:pt x="25400" y="901700"/>
                    </a:moveTo>
                    <a:lnTo>
                      <a:pt x="25400" y="914400"/>
                    </a:lnTo>
                    <a:cubicBezTo>
                      <a:pt x="25400" y="921385"/>
                      <a:pt x="19685" y="927100"/>
                      <a:pt x="12700" y="927100"/>
                    </a:cubicBezTo>
                    <a:lnTo>
                      <a:pt x="0" y="921385"/>
                    </a:lnTo>
                    <a:lnTo>
                      <a:pt x="0" y="901700"/>
                    </a:lnTo>
                    <a:cubicBezTo>
                      <a:pt x="0" y="894715"/>
                      <a:pt x="5715" y="889000"/>
                      <a:pt x="12700" y="889000"/>
                    </a:cubicBezTo>
                    <a:lnTo>
                      <a:pt x="25400" y="894715"/>
                    </a:lnTo>
                    <a:close/>
                    <a:moveTo>
                      <a:pt x="25400" y="990600"/>
                    </a:moveTo>
                    <a:lnTo>
                      <a:pt x="25400" y="1003300"/>
                    </a:lnTo>
                    <a:cubicBezTo>
                      <a:pt x="25400" y="1010285"/>
                      <a:pt x="19685" y="1016000"/>
                      <a:pt x="12700" y="1016000"/>
                    </a:cubicBezTo>
                    <a:lnTo>
                      <a:pt x="0" y="1010285"/>
                    </a:lnTo>
                    <a:lnTo>
                      <a:pt x="0" y="990600"/>
                    </a:lnTo>
                    <a:cubicBezTo>
                      <a:pt x="0" y="983615"/>
                      <a:pt x="5715" y="977900"/>
                      <a:pt x="12700" y="977900"/>
                    </a:cubicBezTo>
                    <a:lnTo>
                      <a:pt x="25400" y="983615"/>
                    </a:lnTo>
                    <a:close/>
                    <a:moveTo>
                      <a:pt x="25400" y="1079500"/>
                    </a:moveTo>
                    <a:lnTo>
                      <a:pt x="25400" y="1092200"/>
                    </a:lnTo>
                    <a:cubicBezTo>
                      <a:pt x="25400" y="1099185"/>
                      <a:pt x="19685" y="1104900"/>
                      <a:pt x="12700" y="1104900"/>
                    </a:cubicBezTo>
                    <a:lnTo>
                      <a:pt x="0" y="1099185"/>
                    </a:lnTo>
                    <a:lnTo>
                      <a:pt x="0" y="1079500"/>
                    </a:lnTo>
                    <a:cubicBezTo>
                      <a:pt x="0" y="1072515"/>
                      <a:pt x="5715" y="1066800"/>
                      <a:pt x="12700" y="1066800"/>
                    </a:cubicBezTo>
                    <a:lnTo>
                      <a:pt x="25400" y="1072515"/>
                    </a:lnTo>
                    <a:close/>
                    <a:moveTo>
                      <a:pt x="25400" y="1168400"/>
                    </a:moveTo>
                    <a:lnTo>
                      <a:pt x="25400" y="1181100"/>
                    </a:lnTo>
                    <a:cubicBezTo>
                      <a:pt x="25400" y="1188085"/>
                      <a:pt x="19685" y="1193800"/>
                      <a:pt x="12700" y="1193800"/>
                    </a:cubicBezTo>
                    <a:lnTo>
                      <a:pt x="0" y="1188085"/>
                    </a:lnTo>
                    <a:lnTo>
                      <a:pt x="0" y="1168400"/>
                    </a:lnTo>
                    <a:cubicBezTo>
                      <a:pt x="0" y="1161415"/>
                      <a:pt x="5715" y="1155700"/>
                      <a:pt x="12700" y="1155700"/>
                    </a:cubicBezTo>
                    <a:lnTo>
                      <a:pt x="25400" y="1161415"/>
                    </a:lnTo>
                    <a:close/>
                    <a:moveTo>
                      <a:pt x="25400" y="1257300"/>
                    </a:moveTo>
                    <a:lnTo>
                      <a:pt x="25400" y="1270000"/>
                    </a:lnTo>
                    <a:cubicBezTo>
                      <a:pt x="25400" y="1276985"/>
                      <a:pt x="19685" y="1282700"/>
                      <a:pt x="12700" y="1282700"/>
                    </a:cubicBezTo>
                    <a:lnTo>
                      <a:pt x="0" y="1276985"/>
                    </a:lnTo>
                    <a:lnTo>
                      <a:pt x="0" y="1257300"/>
                    </a:lnTo>
                    <a:cubicBezTo>
                      <a:pt x="0" y="1250315"/>
                      <a:pt x="5715" y="1244600"/>
                      <a:pt x="12700" y="1244600"/>
                    </a:cubicBezTo>
                    <a:lnTo>
                      <a:pt x="25400" y="1250315"/>
                    </a:lnTo>
                    <a:close/>
                    <a:moveTo>
                      <a:pt x="25400" y="1346200"/>
                    </a:moveTo>
                    <a:lnTo>
                      <a:pt x="25400" y="1358900"/>
                    </a:lnTo>
                    <a:cubicBezTo>
                      <a:pt x="25400" y="1365885"/>
                      <a:pt x="19685" y="1371600"/>
                      <a:pt x="12700" y="1371600"/>
                    </a:cubicBezTo>
                    <a:lnTo>
                      <a:pt x="0" y="1365885"/>
                    </a:lnTo>
                    <a:lnTo>
                      <a:pt x="0" y="1346200"/>
                    </a:lnTo>
                    <a:cubicBezTo>
                      <a:pt x="0" y="1339215"/>
                      <a:pt x="5715" y="1333500"/>
                      <a:pt x="12700" y="1333500"/>
                    </a:cubicBezTo>
                    <a:lnTo>
                      <a:pt x="25400" y="1339215"/>
                    </a:lnTo>
                    <a:close/>
                    <a:moveTo>
                      <a:pt x="25400" y="1435100"/>
                    </a:moveTo>
                    <a:lnTo>
                      <a:pt x="25400" y="1447800"/>
                    </a:lnTo>
                    <a:cubicBezTo>
                      <a:pt x="25400" y="1454785"/>
                      <a:pt x="19685" y="1460500"/>
                      <a:pt x="12700" y="1460500"/>
                    </a:cubicBezTo>
                    <a:lnTo>
                      <a:pt x="0" y="1454785"/>
                    </a:lnTo>
                    <a:lnTo>
                      <a:pt x="0" y="1435100"/>
                    </a:lnTo>
                    <a:cubicBezTo>
                      <a:pt x="0" y="1428115"/>
                      <a:pt x="5715" y="1422400"/>
                      <a:pt x="12700" y="1422400"/>
                    </a:cubicBezTo>
                    <a:lnTo>
                      <a:pt x="25400" y="1428115"/>
                    </a:lnTo>
                    <a:close/>
                    <a:moveTo>
                      <a:pt x="25400" y="1524000"/>
                    </a:moveTo>
                    <a:lnTo>
                      <a:pt x="25400" y="1536700"/>
                    </a:lnTo>
                    <a:cubicBezTo>
                      <a:pt x="25400" y="1543685"/>
                      <a:pt x="19685" y="1549400"/>
                      <a:pt x="12700" y="1549400"/>
                    </a:cubicBezTo>
                    <a:lnTo>
                      <a:pt x="0" y="1543685"/>
                    </a:lnTo>
                    <a:lnTo>
                      <a:pt x="0" y="1524000"/>
                    </a:lnTo>
                    <a:cubicBezTo>
                      <a:pt x="0" y="1517015"/>
                      <a:pt x="5715" y="1511300"/>
                      <a:pt x="12700" y="1511300"/>
                    </a:cubicBezTo>
                    <a:lnTo>
                      <a:pt x="25400" y="1517015"/>
                    </a:lnTo>
                    <a:close/>
                    <a:moveTo>
                      <a:pt x="25400" y="1612900"/>
                    </a:moveTo>
                    <a:lnTo>
                      <a:pt x="25400" y="1625600"/>
                    </a:lnTo>
                    <a:cubicBezTo>
                      <a:pt x="25400" y="1632585"/>
                      <a:pt x="19685" y="1638300"/>
                      <a:pt x="12700" y="1638300"/>
                    </a:cubicBezTo>
                    <a:lnTo>
                      <a:pt x="0" y="1632585"/>
                    </a:lnTo>
                    <a:lnTo>
                      <a:pt x="0" y="1612900"/>
                    </a:lnTo>
                    <a:cubicBezTo>
                      <a:pt x="0" y="1605915"/>
                      <a:pt x="5715" y="1600200"/>
                      <a:pt x="12700" y="1600200"/>
                    </a:cubicBezTo>
                    <a:lnTo>
                      <a:pt x="25400" y="1605915"/>
                    </a:lnTo>
                    <a:close/>
                    <a:moveTo>
                      <a:pt x="25400" y="1701800"/>
                    </a:moveTo>
                    <a:lnTo>
                      <a:pt x="25400" y="1714500"/>
                    </a:lnTo>
                    <a:cubicBezTo>
                      <a:pt x="25400" y="1721485"/>
                      <a:pt x="19685" y="1727200"/>
                      <a:pt x="12700" y="1727200"/>
                    </a:cubicBezTo>
                    <a:lnTo>
                      <a:pt x="0" y="1721485"/>
                    </a:lnTo>
                    <a:lnTo>
                      <a:pt x="0" y="1701800"/>
                    </a:lnTo>
                    <a:cubicBezTo>
                      <a:pt x="0" y="1694815"/>
                      <a:pt x="5715" y="1689100"/>
                      <a:pt x="12700" y="1689100"/>
                    </a:cubicBezTo>
                    <a:lnTo>
                      <a:pt x="25400" y="1694815"/>
                    </a:lnTo>
                    <a:close/>
                    <a:moveTo>
                      <a:pt x="25400" y="1790700"/>
                    </a:moveTo>
                    <a:lnTo>
                      <a:pt x="25400" y="1803400"/>
                    </a:lnTo>
                    <a:cubicBezTo>
                      <a:pt x="25400" y="1810385"/>
                      <a:pt x="19685" y="1816100"/>
                      <a:pt x="12700" y="1816100"/>
                    </a:cubicBezTo>
                    <a:lnTo>
                      <a:pt x="0" y="1810385"/>
                    </a:lnTo>
                    <a:lnTo>
                      <a:pt x="0" y="1790700"/>
                    </a:lnTo>
                    <a:cubicBezTo>
                      <a:pt x="0" y="1783715"/>
                      <a:pt x="5715" y="1778000"/>
                      <a:pt x="12700" y="1778000"/>
                    </a:cubicBezTo>
                    <a:lnTo>
                      <a:pt x="25400" y="1783715"/>
                    </a:lnTo>
                    <a:close/>
                    <a:moveTo>
                      <a:pt x="25400" y="1879600"/>
                    </a:moveTo>
                    <a:lnTo>
                      <a:pt x="25400" y="1892300"/>
                    </a:lnTo>
                    <a:cubicBezTo>
                      <a:pt x="25400" y="1899285"/>
                      <a:pt x="19685" y="1905000"/>
                      <a:pt x="12700" y="1905000"/>
                    </a:cubicBezTo>
                    <a:lnTo>
                      <a:pt x="0" y="1899285"/>
                    </a:lnTo>
                    <a:lnTo>
                      <a:pt x="0" y="1879600"/>
                    </a:lnTo>
                    <a:cubicBezTo>
                      <a:pt x="0" y="1872615"/>
                      <a:pt x="5715" y="1866900"/>
                      <a:pt x="12700" y="1866900"/>
                    </a:cubicBezTo>
                    <a:lnTo>
                      <a:pt x="25400" y="1872615"/>
                    </a:lnTo>
                    <a:close/>
                    <a:moveTo>
                      <a:pt x="25400" y="1968500"/>
                    </a:moveTo>
                    <a:lnTo>
                      <a:pt x="25400" y="1981200"/>
                    </a:lnTo>
                    <a:cubicBezTo>
                      <a:pt x="25400" y="1988185"/>
                      <a:pt x="19685" y="1993900"/>
                      <a:pt x="12700" y="1993900"/>
                    </a:cubicBezTo>
                    <a:lnTo>
                      <a:pt x="0" y="1988185"/>
                    </a:lnTo>
                    <a:lnTo>
                      <a:pt x="0" y="1968500"/>
                    </a:lnTo>
                    <a:cubicBezTo>
                      <a:pt x="0" y="1961515"/>
                      <a:pt x="5715" y="1955800"/>
                      <a:pt x="12700" y="1955800"/>
                    </a:cubicBezTo>
                    <a:lnTo>
                      <a:pt x="25400" y="1961515"/>
                    </a:lnTo>
                    <a:close/>
                    <a:moveTo>
                      <a:pt x="25400" y="2057400"/>
                    </a:moveTo>
                    <a:lnTo>
                      <a:pt x="25400" y="2070100"/>
                    </a:lnTo>
                    <a:cubicBezTo>
                      <a:pt x="25400" y="2077085"/>
                      <a:pt x="19685" y="2082800"/>
                      <a:pt x="12700" y="2082800"/>
                    </a:cubicBezTo>
                    <a:lnTo>
                      <a:pt x="0" y="2077085"/>
                    </a:lnTo>
                    <a:lnTo>
                      <a:pt x="0" y="2057400"/>
                    </a:lnTo>
                    <a:cubicBezTo>
                      <a:pt x="0" y="2050415"/>
                      <a:pt x="5715" y="2044700"/>
                      <a:pt x="12700" y="2044700"/>
                    </a:cubicBezTo>
                    <a:lnTo>
                      <a:pt x="25400" y="2050415"/>
                    </a:lnTo>
                    <a:close/>
                    <a:moveTo>
                      <a:pt x="25400" y="2146300"/>
                    </a:moveTo>
                    <a:lnTo>
                      <a:pt x="25400" y="2159000"/>
                    </a:lnTo>
                    <a:cubicBezTo>
                      <a:pt x="25400" y="2165985"/>
                      <a:pt x="19685" y="2171700"/>
                      <a:pt x="12700" y="2171700"/>
                    </a:cubicBezTo>
                    <a:lnTo>
                      <a:pt x="0" y="2165985"/>
                    </a:lnTo>
                    <a:lnTo>
                      <a:pt x="0" y="2146300"/>
                    </a:lnTo>
                    <a:cubicBezTo>
                      <a:pt x="0" y="2139315"/>
                      <a:pt x="5715" y="2133600"/>
                      <a:pt x="12700" y="2133600"/>
                    </a:cubicBezTo>
                    <a:lnTo>
                      <a:pt x="25400" y="2139315"/>
                    </a:lnTo>
                    <a:close/>
                    <a:moveTo>
                      <a:pt x="25400" y="2235200"/>
                    </a:moveTo>
                    <a:lnTo>
                      <a:pt x="25400" y="2247900"/>
                    </a:lnTo>
                    <a:cubicBezTo>
                      <a:pt x="25400" y="2254885"/>
                      <a:pt x="19685" y="2260600"/>
                      <a:pt x="12700" y="2260600"/>
                    </a:cubicBezTo>
                    <a:lnTo>
                      <a:pt x="0" y="2254885"/>
                    </a:lnTo>
                    <a:lnTo>
                      <a:pt x="0" y="2235200"/>
                    </a:lnTo>
                    <a:cubicBezTo>
                      <a:pt x="0" y="2228215"/>
                      <a:pt x="5715" y="2222500"/>
                      <a:pt x="12700" y="2222500"/>
                    </a:cubicBezTo>
                    <a:lnTo>
                      <a:pt x="25400" y="2228215"/>
                    </a:lnTo>
                    <a:close/>
                    <a:moveTo>
                      <a:pt x="25400" y="2324100"/>
                    </a:moveTo>
                    <a:lnTo>
                      <a:pt x="25400" y="2336800"/>
                    </a:lnTo>
                    <a:cubicBezTo>
                      <a:pt x="25400" y="2343785"/>
                      <a:pt x="19685" y="2349500"/>
                      <a:pt x="12700" y="2349500"/>
                    </a:cubicBezTo>
                    <a:lnTo>
                      <a:pt x="0" y="2343785"/>
                    </a:lnTo>
                    <a:lnTo>
                      <a:pt x="0" y="2324100"/>
                    </a:lnTo>
                    <a:cubicBezTo>
                      <a:pt x="0" y="2317115"/>
                      <a:pt x="5715" y="2311400"/>
                      <a:pt x="12700" y="2311400"/>
                    </a:cubicBezTo>
                    <a:lnTo>
                      <a:pt x="25400" y="2317115"/>
                    </a:lnTo>
                    <a:close/>
                    <a:moveTo>
                      <a:pt x="25400" y="2413000"/>
                    </a:moveTo>
                    <a:lnTo>
                      <a:pt x="25400" y="2425700"/>
                    </a:lnTo>
                    <a:cubicBezTo>
                      <a:pt x="25400" y="2432685"/>
                      <a:pt x="19685" y="2438400"/>
                      <a:pt x="12700" y="2438400"/>
                    </a:cubicBezTo>
                    <a:lnTo>
                      <a:pt x="0" y="2432685"/>
                    </a:lnTo>
                    <a:lnTo>
                      <a:pt x="0" y="2413000"/>
                    </a:lnTo>
                    <a:cubicBezTo>
                      <a:pt x="0" y="2406015"/>
                      <a:pt x="5715" y="2400300"/>
                      <a:pt x="12700" y="2400300"/>
                    </a:cubicBezTo>
                    <a:lnTo>
                      <a:pt x="25400" y="2406015"/>
                    </a:lnTo>
                    <a:close/>
                    <a:moveTo>
                      <a:pt x="25400" y="2501900"/>
                    </a:moveTo>
                    <a:lnTo>
                      <a:pt x="25400" y="2514600"/>
                    </a:lnTo>
                    <a:cubicBezTo>
                      <a:pt x="25400" y="2521585"/>
                      <a:pt x="19685" y="2527300"/>
                      <a:pt x="12700" y="2527300"/>
                    </a:cubicBezTo>
                    <a:lnTo>
                      <a:pt x="0" y="2521585"/>
                    </a:lnTo>
                    <a:lnTo>
                      <a:pt x="0" y="2501900"/>
                    </a:lnTo>
                    <a:cubicBezTo>
                      <a:pt x="0" y="2494915"/>
                      <a:pt x="5715" y="2489200"/>
                      <a:pt x="12700" y="2489200"/>
                    </a:cubicBezTo>
                    <a:lnTo>
                      <a:pt x="25400" y="2494915"/>
                    </a:lnTo>
                    <a:close/>
                    <a:moveTo>
                      <a:pt x="25400" y="2590800"/>
                    </a:moveTo>
                    <a:lnTo>
                      <a:pt x="25400" y="2603500"/>
                    </a:lnTo>
                    <a:cubicBezTo>
                      <a:pt x="25400" y="2610485"/>
                      <a:pt x="19685" y="2616200"/>
                      <a:pt x="12700" y="2616200"/>
                    </a:cubicBezTo>
                    <a:lnTo>
                      <a:pt x="0" y="2610485"/>
                    </a:lnTo>
                    <a:lnTo>
                      <a:pt x="0" y="2590800"/>
                    </a:lnTo>
                    <a:cubicBezTo>
                      <a:pt x="0" y="2583815"/>
                      <a:pt x="5715" y="2578100"/>
                      <a:pt x="12700" y="2578100"/>
                    </a:cubicBezTo>
                    <a:lnTo>
                      <a:pt x="25400" y="2583815"/>
                    </a:lnTo>
                    <a:close/>
                    <a:moveTo>
                      <a:pt x="25400" y="2679700"/>
                    </a:moveTo>
                    <a:lnTo>
                      <a:pt x="25400" y="2692400"/>
                    </a:lnTo>
                    <a:cubicBezTo>
                      <a:pt x="25400" y="2699385"/>
                      <a:pt x="19685" y="2705100"/>
                      <a:pt x="12700" y="2705100"/>
                    </a:cubicBezTo>
                    <a:lnTo>
                      <a:pt x="0" y="2699385"/>
                    </a:lnTo>
                    <a:lnTo>
                      <a:pt x="0" y="2679700"/>
                    </a:lnTo>
                    <a:cubicBezTo>
                      <a:pt x="0" y="2672715"/>
                      <a:pt x="5715" y="2667000"/>
                      <a:pt x="12700" y="2667000"/>
                    </a:cubicBezTo>
                    <a:lnTo>
                      <a:pt x="25400" y="2672715"/>
                    </a:lnTo>
                    <a:close/>
                    <a:moveTo>
                      <a:pt x="25400" y="2768600"/>
                    </a:moveTo>
                    <a:lnTo>
                      <a:pt x="25400" y="2781300"/>
                    </a:lnTo>
                    <a:cubicBezTo>
                      <a:pt x="25400" y="2788285"/>
                      <a:pt x="19685" y="2794000"/>
                      <a:pt x="12700" y="2794000"/>
                    </a:cubicBezTo>
                    <a:lnTo>
                      <a:pt x="0" y="2788285"/>
                    </a:lnTo>
                    <a:lnTo>
                      <a:pt x="0" y="2768600"/>
                    </a:lnTo>
                    <a:cubicBezTo>
                      <a:pt x="0" y="2761615"/>
                      <a:pt x="5715" y="2755900"/>
                      <a:pt x="12700" y="2755900"/>
                    </a:cubicBezTo>
                    <a:lnTo>
                      <a:pt x="25400" y="2761615"/>
                    </a:lnTo>
                    <a:close/>
                    <a:moveTo>
                      <a:pt x="25400" y="2857500"/>
                    </a:moveTo>
                    <a:lnTo>
                      <a:pt x="25400" y="2870200"/>
                    </a:lnTo>
                    <a:cubicBezTo>
                      <a:pt x="25400" y="2877185"/>
                      <a:pt x="19685" y="2882900"/>
                      <a:pt x="12700" y="2882900"/>
                    </a:cubicBezTo>
                    <a:lnTo>
                      <a:pt x="0" y="2877185"/>
                    </a:lnTo>
                    <a:lnTo>
                      <a:pt x="0" y="2857500"/>
                    </a:lnTo>
                    <a:cubicBezTo>
                      <a:pt x="0" y="2850515"/>
                      <a:pt x="5715" y="2844800"/>
                      <a:pt x="12700" y="2844800"/>
                    </a:cubicBezTo>
                    <a:lnTo>
                      <a:pt x="25400" y="2850515"/>
                    </a:lnTo>
                    <a:close/>
                    <a:moveTo>
                      <a:pt x="25400" y="2946400"/>
                    </a:moveTo>
                    <a:lnTo>
                      <a:pt x="25400" y="2959100"/>
                    </a:lnTo>
                    <a:cubicBezTo>
                      <a:pt x="25400" y="2966085"/>
                      <a:pt x="19685" y="2971800"/>
                      <a:pt x="12700" y="2971800"/>
                    </a:cubicBezTo>
                    <a:lnTo>
                      <a:pt x="0" y="2966085"/>
                    </a:lnTo>
                    <a:lnTo>
                      <a:pt x="0" y="2946400"/>
                    </a:lnTo>
                    <a:cubicBezTo>
                      <a:pt x="0" y="2939415"/>
                      <a:pt x="5715" y="2933700"/>
                      <a:pt x="12700" y="2933700"/>
                    </a:cubicBezTo>
                    <a:lnTo>
                      <a:pt x="25400" y="2939415"/>
                    </a:lnTo>
                    <a:close/>
                    <a:moveTo>
                      <a:pt x="25400" y="3035300"/>
                    </a:moveTo>
                    <a:lnTo>
                      <a:pt x="25400" y="3048000"/>
                    </a:lnTo>
                    <a:cubicBezTo>
                      <a:pt x="25400" y="3054985"/>
                      <a:pt x="19685" y="3060700"/>
                      <a:pt x="12700" y="3060700"/>
                    </a:cubicBezTo>
                    <a:lnTo>
                      <a:pt x="0" y="3054985"/>
                    </a:lnTo>
                    <a:lnTo>
                      <a:pt x="0" y="3035300"/>
                    </a:lnTo>
                    <a:cubicBezTo>
                      <a:pt x="0" y="3028315"/>
                      <a:pt x="5715" y="3022600"/>
                      <a:pt x="12700" y="3022600"/>
                    </a:cubicBezTo>
                    <a:lnTo>
                      <a:pt x="25400" y="3028315"/>
                    </a:lnTo>
                    <a:close/>
                    <a:moveTo>
                      <a:pt x="25400" y="3124200"/>
                    </a:moveTo>
                    <a:lnTo>
                      <a:pt x="25400" y="3136900"/>
                    </a:lnTo>
                    <a:cubicBezTo>
                      <a:pt x="25400" y="3143885"/>
                      <a:pt x="19685" y="3149600"/>
                      <a:pt x="12700" y="3149600"/>
                    </a:cubicBezTo>
                    <a:lnTo>
                      <a:pt x="0" y="3143885"/>
                    </a:lnTo>
                    <a:lnTo>
                      <a:pt x="0" y="3124200"/>
                    </a:lnTo>
                    <a:cubicBezTo>
                      <a:pt x="0" y="3117215"/>
                      <a:pt x="5715" y="3111500"/>
                      <a:pt x="12700" y="3111500"/>
                    </a:cubicBezTo>
                    <a:lnTo>
                      <a:pt x="25400" y="3117215"/>
                    </a:lnTo>
                    <a:close/>
                    <a:moveTo>
                      <a:pt x="25400" y="3213100"/>
                    </a:moveTo>
                    <a:lnTo>
                      <a:pt x="25400" y="3225800"/>
                    </a:lnTo>
                    <a:cubicBezTo>
                      <a:pt x="25400" y="3232785"/>
                      <a:pt x="19685" y="3238500"/>
                      <a:pt x="12700" y="3238500"/>
                    </a:cubicBezTo>
                    <a:lnTo>
                      <a:pt x="0" y="3232785"/>
                    </a:lnTo>
                    <a:lnTo>
                      <a:pt x="0" y="3213100"/>
                    </a:lnTo>
                    <a:cubicBezTo>
                      <a:pt x="0" y="3206115"/>
                      <a:pt x="5715" y="3200400"/>
                      <a:pt x="12700" y="3200400"/>
                    </a:cubicBezTo>
                    <a:lnTo>
                      <a:pt x="25400" y="3206115"/>
                    </a:lnTo>
                    <a:close/>
                    <a:moveTo>
                      <a:pt x="25400" y="3302000"/>
                    </a:moveTo>
                    <a:lnTo>
                      <a:pt x="25400" y="3314700"/>
                    </a:lnTo>
                    <a:cubicBezTo>
                      <a:pt x="25400" y="3321685"/>
                      <a:pt x="19685" y="3327400"/>
                      <a:pt x="12700" y="3327400"/>
                    </a:cubicBezTo>
                    <a:lnTo>
                      <a:pt x="0" y="3321685"/>
                    </a:lnTo>
                    <a:lnTo>
                      <a:pt x="0" y="3302000"/>
                    </a:lnTo>
                    <a:cubicBezTo>
                      <a:pt x="0" y="3295015"/>
                      <a:pt x="5715" y="3289300"/>
                      <a:pt x="12700" y="3289300"/>
                    </a:cubicBezTo>
                    <a:lnTo>
                      <a:pt x="25400" y="3295015"/>
                    </a:lnTo>
                    <a:close/>
                    <a:moveTo>
                      <a:pt x="25400" y="3390900"/>
                    </a:moveTo>
                    <a:lnTo>
                      <a:pt x="25400" y="3403600"/>
                    </a:lnTo>
                    <a:cubicBezTo>
                      <a:pt x="25400" y="3410585"/>
                      <a:pt x="19685" y="3416300"/>
                      <a:pt x="12700" y="3416300"/>
                    </a:cubicBezTo>
                    <a:lnTo>
                      <a:pt x="0" y="3410585"/>
                    </a:lnTo>
                    <a:lnTo>
                      <a:pt x="0" y="3390900"/>
                    </a:lnTo>
                    <a:cubicBezTo>
                      <a:pt x="0" y="3383915"/>
                      <a:pt x="5715" y="3378200"/>
                      <a:pt x="12700" y="3378200"/>
                    </a:cubicBezTo>
                    <a:lnTo>
                      <a:pt x="25400" y="3383915"/>
                    </a:lnTo>
                    <a:close/>
                    <a:moveTo>
                      <a:pt x="25400" y="3479800"/>
                    </a:moveTo>
                    <a:lnTo>
                      <a:pt x="25400" y="3492500"/>
                    </a:lnTo>
                    <a:cubicBezTo>
                      <a:pt x="25400" y="3499485"/>
                      <a:pt x="19685" y="3505200"/>
                      <a:pt x="12700" y="3505200"/>
                    </a:cubicBezTo>
                    <a:lnTo>
                      <a:pt x="0" y="3499485"/>
                    </a:lnTo>
                    <a:lnTo>
                      <a:pt x="0" y="3479800"/>
                    </a:lnTo>
                    <a:cubicBezTo>
                      <a:pt x="0" y="3472815"/>
                      <a:pt x="5715" y="3467100"/>
                      <a:pt x="12700" y="3467100"/>
                    </a:cubicBezTo>
                    <a:lnTo>
                      <a:pt x="25400" y="3472815"/>
                    </a:lnTo>
                    <a:close/>
                    <a:moveTo>
                      <a:pt x="25400" y="3568700"/>
                    </a:moveTo>
                    <a:lnTo>
                      <a:pt x="25400" y="3581400"/>
                    </a:lnTo>
                    <a:cubicBezTo>
                      <a:pt x="25400" y="3588385"/>
                      <a:pt x="19685" y="3594100"/>
                      <a:pt x="12700" y="3594100"/>
                    </a:cubicBezTo>
                    <a:lnTo>
                      <a:pt x="0" y="3588385"/>
                    </a:lnTo>
                    <a:lnTo>
                      <a:pt x="0" y="3568700"/>
                    </a:lnTo>
                    <a:cubicBezTo>
                      <a:pt x="0" y="3561715"/>
                      <a:pt x="5715" y="3556000"/>
                      <a:pt x="12700" y="3556000"/>
                    </a:cubicBezTo>
                    <a:lnTo>
                      <a:pt x="25400" y="3561715"/>
                    </a:lnTo>
                    <a:close/>
                    <a:moveTo>
                      <a:pt x="25400" y="3657600"/>
                    </a:moveTo>
                    <a:lnTo>
                      <a:pt x="25400" y="3670300"/>
                    </a:lnTo>
                    <a:cubicBezTo>
                      <a:pt x="25400" y="3677285"/>
                      <a:pt x="19685" y="3683000"/>
                      <a:pt x="12700" y="3683000"/>
                    </a:cubicBezTo>
                    <a:lnTo>
                      <a:pt x="0" y="3677285"/>
                    </a:lnTo>
                    <a:lnTo>
                      <a:pt x="0" y="3657600"/>
                    </a:lnTo>
                    <a:cubicBezTo>
                      <a:pt x="0" y="3650615"/>
                      <a:pt x="5715" y="3644900"/>
                      <a:pt x="12700" y="3644900"/>
                    </a:cubicBezTo>
                    <a:lnTo>
                      <a:pt x="25400" y="3650615"/>
                    </a:lnTo>
                    <a:close/>
                    <a:moveTo>
                      <a:pt x="25400" y="3746500"/>
                    </a:moveTo>
                    <a:lnTo>
                      <a:pt x="25400" y="3759200"/>
                    </a:lnTo>
                    <a:cubicBezTo>
                      <a:pt x="25400" y="3766185"/>
                      <a:pt x="19685" y="3771900"/>
                      <a:pt x="12700" y="3771900"/>
                    </a:cubicBezTo>
                    <a:lnTo>
                      <a:pt x="0" y="3766185"/>
                    </a:lnTo>
                    <a:lnTo>
                      <a:pt x="0" y="3746500"/>
                    </a:lnTo>
                    <a:cubicBezTo>
                      <a:pt x="0" y="3739515"/>
                      <a:pt x="5715" y="3733800"/>
                      <a:pt x="12700" y="3733800"/>
                    </a:cubicBezTo>
                    <a:lnTo>
                      <a:pt x="25400" y="3739515"/>
                    </a:lnTo>
                    <a:close/>
                    <a:moveTo>
                      <a:pt x="25400" y="3835400"/>
                    </a:moveTo>
                    <a:lnTo>
                      <a:pt x="25400" y="3848100"/>
                    </a:lnTo>
                    <a:cubicBezTo>
                      <a:pt x="25400" y="3855085"/>
                      <a:pt x="19685" y="3860800"/>
                      <a:pt x="12700" y="3860800"/>
                    </a:cubicBezTo>
                    <a:lnTo>
                      <a:pt x="0" y="3855085"/>
                    </a:lnTo>
                    <a:lnTo>
                      <a:pt x="0" y="3835400"/>
                    </a:lnTo>
                    <a:cubicBezTo>
                      <a:pt x="0" y="3828415"/>
                      <a:pt x="5715" y="3822700"/>
                      <a:pt x="12700" y="3822700"/>
                    </a:cubicBezTo>
                    <a:lnTo>
                      <a:pt x="25400" y="3828415"/>
                    </a:lnTo>
                    <a:close/>
                    <a:moveTo>
                      <a:pt x="25400" y="3924300"/>
                    </a:moveTo>
                    <a:lnTo>
                      <a:pt x="25400" y="3937000"/>
                    </a:lnTo>
                    <a:cubicBezTo>
                      <a:pt x="25400" y="3943985"/>
                      <a:pt x="19685" y="3949700"/>
                      <a:pt x="12700" y="3949700"/>
                    </a:cubicBezTo>
                    <a:lnTo>
                      <a:pt x="0" y="3943985"/>
                    </a:lnTo>
                    <a:lnTo>
                      <a:pt x="0" y="3924300"/>
                    </a:lnTo>
                    <a:cubicBezTo>
                      <a:pt x="0" y="3917315"/>
                      <a:pt x="5715" y="3911600"/>
                      <a:pt x="12700" y="3911600"/>
                    </a:cubicBezTo>
                    <a:lnTo>
                      <a:pt x="25400" y="3917315"/>
                    </a:lnTo>
                    <a:close/>
                    <a:moveTo>
                      <a:pt x="25400" y="4013200"/>
                    </a:moveTo>
                    <a:lnTo>
                      <a:pt x="25400" y="4025900"/>
                    </a:lnTo>
                    <a:cubicBezTo>
                      <a:pt x="25400" y="4032885"/>
                      <a:pt x="19685" y="4038600"/>
                      <a:pt x="12700" y="4038600"/>
                    </a:cubicBezTo>
                    <a:lnTo>
                      <a:pt x="0" y="4032885"/>
                    </a:lnTo>
                    <a:lnTo>
                      <a:pt x="0" y="4013200"/>
                    </a:lnTo>
                    <a:cubicBezTo>
                      <a:pt x="0" y="4006215"/>
                      <a:pt x="5715" y="4000500"/>
                      <a:pt x="12700" y="4000500"/>
                    </a:cubicBezTo>
                    <a:lnTo>
                      <a:pt x="25400" y="4006215"/>
                    </a:lnTo>
                    <a:close/>
                    <a:moveTo>
                      <a:pt x="25400" y="4102100"/>
                    </a:moveTo>
                    <a:lnTo>
                      <a:pt x="25400" y="4114800"/>
                    </a:lnTo>
                    <a:cubicBezTo>
                      <a:pt x="25400" y="4121785"/>
                      <a:pt x="19685" y="4127500"/>
                      <a:pt x="12700" y="4127500"/>
                    </a:cubicBezTo>
                    <a:lnTo>
                      <a:pt x="0" y="4121785"/>
                    </a:lnTo>
                    <a:lnTo>
                      <a:pt x="0" y="4102100"/>
                    </a:lnTo>
                    <a:cubicBezTo>
                      <a:pt x="0" y="4095115"/>
                      <a:pt x="5715" y="4089400"/>
                      <a:pt x="12700" y="4089400"/>
                    </a:cubicBezTo>
                    <a:lnTo>
                      <a:pt x="25400" y="4095115"/>
                    </a:lnTo>
                    <a:close/>
                    <a:moveTo>
                      <a:pt x="25400" y="4191000"/>
                    </a:moveTo>
                    <a:lnTo>
                      <a:pt x="25400" y="4203700"/>
                    </a:lnTo>
                    <a:cubicBezTo>
                      <a:pt x="25400" y="4210685"/>
                      <a:pt x="19685" y="4216400"/>
                      <a:pt x="12700" y="4216400"/>
                    </a:cubicBezTo>
                    <a:lnTo>
                      <a:pt x="0" y="4210685"/>
                    </a:lnTo>
                    <a:lnTo>
                      <a:pt x="0" y="4191000"/>
                    </a:lnTo>
                    <a:cubicBezTo>
                      <a:pt x="0" y="4184015"/>
                      <a:pt x="5715" y="4178300"/>
                      <a:pt x="12700" y="4178300"/>
                    </a:cubicBezTo>
                    <a:lnTo>
                      <a:pt x="25400" y="4184015"/>
                    </a:lnTo>
                    <a:close/>
                    <a:moveTo>
                      <a:pt x="25400" y="4279900"/>
                    </a:moveTo>
                    <a:lnTo>
                      <a:pt x="25400" y="4292600"/>
                    </a:lnTo>
                    <a:cubicBezTo>
                      <a:pt x="25400" y="4299585"/>
                      <a:pt x="19685" y="4305300"/>
                      <a:pt x="12700" y="4305300"/>
                    </a:cubicBezTo>
                    <a:lnTo>
                      <a:pt x="0" y="4299585"/>
                    </a:lnTo>
                    <a:lnTo>
                      <a:pt x="0" y="4279900"/>
                    </a:lnTo>
                    <a:cubicBezTo>
                      <a:pt x="0" y="4272915"/>
                      <a:pt x="5715" y="4267200"/>
                      <a:pt x="12700" y="4267200"/>
                    </a:cubicBezTo>
                    <a:lnTo>
                      <a:pt x="25400" y="4272915"/>
                    </a:lnTo>
                    <a:close/>
                    <a:moveTo>
                      <a:pt x="25400" y="4368800"/>
                    </a:moveTo>
                    <a:lnTo>
                      <a:pt x="25400" y="4381500"/>
                    </a:lnTo>
                    <a:cubicBezTo>
                      <a:pt x="25400" y="4388485"/>
                      <a:pt x="19685" y="4394200"/>
                      <a:pt x="12700" y="4394200"/>
                    </a:cubicBezTo>
                    <a:lnTo>
                      <a:pt x="0" y="4388485"/>
                    </a:lnTo>
                    <a:lnTo>
                      <a:pt x="0" y="4368800"/>
                    </a:lnTo>
                    <a:cubicBezTo>
                      <a:pt x="0" y="4361815"/>
                      <a:pt x="5715" y="4356100"/>
                      <a:pt x="12700" y="4356100"/>
                    </a:cubicBezTo>
                    <a:lnTo>
                      <a:pt x="25400" y="4361815"/>
                    </a:lnTo>
                    <a:close/>
                    <a:moveTo>
                      <a:pt x="25400" y="4457700"/>
                    </a:moveTo>
                    <a:lnTo>
                      <a:pt x="25400" y="4470400"/>
                    </a:lnTo>
                    <a:cubicBezTo>
                      <a:pt x="25400" y="4477385"/>
                      <a:pt x="19685" y="4483100"/>
                      <a:pt x="12700" y="4483100"/>
                    </a:cubicBezTo>
                    <a:lnTo>
                      <a:pt x="0" y="4477385"/>
                    </a:lnTo>
                    <a:lnTo>
                      <a:pt x="0" y="4457700"/>
                    </a:lnTo>
                    <a:cubicBezTo>
                      <a:pt x="0" y="4450715"/>
                      <a:pt x="5715" y="4445000"/>
                      <a:pt x="12700" y="4445000"/>
                    </a:cubicBezTo>
                    <a:lnTo>
                      <a:pt x="25400" y="4450715"/>
                    </a:lnTo>
                    <a:close/>
                    <a:moveTo>
                      <a:pt x="25400" y="4546600"/>
                    </a:moveTo>
                    <a:lnTo>
                      <a:pt x="25400" y="4559300"/>
                    </a:lnTo>
                    <a:cubicBezTo>
                      <a:pt x="25400" y="4566285"/>
                      <a:pt x="19685" y="4572000"/>
                      <a:pt x="12700" y="4572000"/>
                    </a:cubicBezTo>
                    <a:lnTo>
                      <a:pt x="0" y="4566285"/>
                    </a:lnTo>
                    <a:lnTo>
                      <a:pt x="0" y="4546600"/>
                    </a:lnTo>
                    <a:cubicBezTo>
                      <a:pt x="0" y="4539615"/>
                      <a:pt x="5715" y="4533900"/>
                      <a:pt x="12700" y="4533900"/>
                    </a:cubicBezTo>
                    <a:lnTo>
                      <a:pt x="25400" y="4539615"/>
                    </a:lnTo>
                    <a:close/>
                    <a:moveTo>
                      <a:pt x="25400" y="4635500"/>
                    </a:moveTo>
                    <a:lnTo>
                      <a:pt x="25400" y="4648200"/>
                    </a:lnTo>
                    <a:cubicBezTo>
                      <a:pt x="25400" y="4655185"/>
                      <a:pt x="19685" y="4660900"/>
                      <a:pt x="12700" y="4660900"/>
                    </a:cubicBezTo>
                    <a:lnTo>
                      <a:pt x="0" y="4655185"/>
                    </a:lnTo>
                    <a:lnTo>
                      <a:pt x="0" y="4635500"/>
                    </a:lnTo>
                    <a:cubicBezTo>
                      <a:pt x="0" y="4628515"/>
                      <a:pt x="5715" y="4622800"/>
                      <a:pt x="12700" y="4622800"/>
                    </a:cubicBezTo>
                    <a:lnTo>
                      <a:pt x="25400" y="4628515"/>
                    </a:lnTo>
                    <a:close/>
                    <a:moveTo>
                      <a:pt x="25400" y="4724400"/>
                    </a:moveTo>
                    <a:lnTo>
                      <a:pt x="25400" y="4737100"/>
                    </a:lnTo>
                    <a:cubicBezTo>
                      <a:pt x="25400" y="4744085"/>
                      <a:pt x="19685" y="4749800"/>
                      <a:pt x="12700" y="4749800"/>
                    </a:cubicBezTo>
                    <a:lnTo>
                      <a:pt x="0" y="4744085"/>
                    </a:lnTo>
                    <a:lnTo>
                      <a:pt x="0" y="4724400"/>
                    </a:lnTo>
                    <a:cubicBezTo>
                      <a:pt x="0" y="4717415"/>
                      <a:pt x="5715" y="4711700"/>
                      <a:pt x="12700" y="4711700"/>
                    </a:cubicBezTo>
                    <a:lnTo>
                      <a:pt x="25400" y="4717415"/>
                    </a:lnTo>
                    <a:close/>
                    <a:moveTo>
                      <a:pt x="25400" y="4813300"/>
                    </a:moveTo>
                    <a:lnTo>
                      <a:pt x="25400" y="4826000"/>
                    </a:lnTo>
                    <a:cubicBezTo>
                      <a:pt x="25400" y="4832985"/>
                      <a:pt x="19685" y="4838700"/>
                      <a:pt x="12700" y="4838700"/>
                    </a:cubicBezTo>
                    <a:lnTo>
                      <a:pt x="0" y="4832985"/>
                    </a:lnTo>
                    <a:lnTo>
                      <a:pt x="0" y="4813300"/>
                    </a:lnTo>
                    <a:cubicBezTo>
                      <a:pt x="0" y="4806315"/>
                      <a:pt x="5715" y="4800600"/>
                      <a:pt x="12700" y="4800600"/>
                    </a:cubicBezTo>
                    <a:lnTo>
                      <a:pt x="25400" y="4806315"/>
                    </a:lnTo>
                    <a:close/>
                    <a:moveTo>
                      <a:pt x="25400" y="4902200"/>
                    </a:moveTo>
                    <a:lnTo>
                      <a:pt x="25400" y="4914900"/>
                    </a:lnTo>
                    <a:cubicBezTo>
                      <a:pt x="25400" y="4921885"/>
                      <a:pt x="19685" y="4927600"/>
                      <a:pt x="12700" y="4927600"/>
                    </a:cubicBezTo>
                    <a:lnTo>
                      <a:pt x="0" y="4921885"/>
                    </a:lnTo>
                    <a:lnTo>
                      <a:pt x="0" y="4902200"/>
                    </a:lnTo>
                    <a:cubicBezTo>
                      <a:pt x="0" y="4895215"/>
                      <a:pt x="5715" y="4889500"/>
                      <a:pt x="12700" y="4889500"/>
                    </a:cubicBezTo>
                    <a:lnTo>
                      <a:pt x="25400" y="4895215"/>
                    </a:lnTo>
                    <a:close/>
                    <a:moveTo>
                      <a:pt x="25400" y="4991100"/>
                    </a:moveTo>
                    <a:lnTo>
                      <a:pt x="25400" y="5003800"/>
                    </a:lnTo>
                    <a:cubicBezTo>
                      <a:pt x="25400" y="5010785"/>
                      <a:pt x="19685" y="5016500"/>
                      <a:pt x="12700" y="5016500"/>
                    </a:cubicBezTo>
                    <a:lnTo>
                      <a:pt x="0" y="5010785"/>
                    </a:lnTo>
                    <a:lnTo>
                      <a:pt x="0" y="4991100"/>
                    </a:lnTo>
                    <a:cubicBezTo>
                      <a:pt x="0" y="4984115"/>
                      <a:pt x="5715" y="4978400"/>
                      <a:pt x="12700" y="4978400"/>
                    </a:cubicBezTo>
                    <a:lnTo>
                      <a:pt x="25400" y="4984115"/>
                    </a:lnTo>
                    <a:close/>
                    <a:moveTo>
                      <a:pt x="25400" y="5080000"/>
                    </a:moveTo>
                    <a:lnTo>
                      <a:pt x="25400" y="5092700"/>
                    </a:lnTo>
                    <a:cubicBezTo>
                      <a:pt x="25400" y="5099685"/>
                      <a:pt x="19685" y="5105400"/>
                      <a:pt x="12700" y="5105400"/>
                    </a:cubicBezTo>
                    <a:lnTo>
                      <a:pt x="0" y="5099685"/>
                    </a:lnTo>
                    <a:lnTo>
                      <a:pt x="0" y="5080000"/>
                    </a:lnTo>
                    <a:cubicBezTo>
                      <a:pt x="0" y="5073015"/>
                      <a:pt x="5715" y="5067300"/>
                      <a:pt x="12700" y="5067300"/>
                    </a:cubicBezTo>
                    <a:lnTo>
                      <a:pt x="25400" y="5073015"/>
                    </a:lnTo>
                    <a:close/>
                    <a:moveTo>
                      <a:pt x="25400" y="5168900"/>
                    </a:moveTo>
                    <a:lnTo>
                      <a:pt x="25400" y="5181600"/>
                    </a:lnTo>
                    <a:cubicBezTo>
                      <a:pt x="25400" y="5188585"/>
                      <a:pt x="19685" y="5194300"/>
                      <a:pt x="12700" y="5194300"/>
                    </a:cubicBezTo>
                    <a:lnTo>
                      <a:pt x="0" y="5188585"/>
                    </a:lnTo>
                    <a:lnTo>
                      <a:pt x="0" y="5168900"/>
                    </a:lnTo>
                    <a:cubicBezTo>
                      <a:pt x="0" y="5161915"/>
                      <a:pt x="5715" y="5156200"/>
                      <a:pt x="12700" y="5156200"/>
                    </a:cubicBezTo>
                    <a:lnTo>
                      <a:pt x="25400" y="5161915"/>
                    </a:lnTo>
                    <a:close/>
                    <a:moveTo>
                      <a:pt x="25400" y="5257800"/>
                    </a:moveTo>
                    <a:lnTo>
                      <a:pt x="25400" y="5270500"/>
                    </a:lnTo>
                    <a:cubicBezTo>
                      <a:pt x="25400" y="5277485"/>
                      <a:pt x="19685" y="5283200"/>
                      <a:pt x="12700" y="5283200"/>
                    </a:cubicBezTo>
                    <a:lnTo>
                      <a:pt x="0" y="5277485"/>
                    </a:lnTo>
                    <a:lnTo>
                      <a:pt x="0" y="5257800"/>
                    </a:lnTo>
                    <a:cubicBezTo>
                      <a:pt x="0" y="5250815"/>
                      <a:pt x="5715" y="5245100"/>
                      <a:pt x="12700" y="5245100"/>
                    </a:cubicBezTo>
                    <a:lnTo>
                      <a:pt x="25400" y="5250815"/>
                    </a:lnTo>
                    <a:close/>
                    <a:moveTo>
                      <a:pt x="25400" y="5346700"/>
                    </a:moveTo>
                    <a:lnTo>
                      <a:pt x="25400" y="5359400"/>
                    </a:lnTo>
                    <a:cubicBezTo>
                      <a:pt x="25400" y="5366385"/>
                      <a:pt x="19685" y="5372100"/>
                      <a:pt x="12700" y="5372100"/>
                    </a:cubicBezTo>
                    <a:lnTo>
                      <a:pt x="0" y="5366385"/>
                    </a:lnTo>
                    <a:lnTo>
                      <a:pt x="0" y="5346700"/>
                    </a:lnTo>
                    <a:cubicBezTo>
                      <a:pt x="0" y="5339715"/>
                      <a:pt x="5715" y="5334000"/>
                      <a:pt x="12700" y="5334000"/>
                    </a:cubicBezTo>
                    <a:lnTo>
                      <a:pt x="25400" y="5339715"/>
                    </a:lnTo>
                    <a:close/>
                    <a:moveTo>
                      <a:pt x="25400" y="5435600"/>
                    </a:moveTo>
                    <a:lnTo>
                      <a:pt x="25400" y="5448300"/>
                    </a:lnTo>
                    <a:cubicBezTo>
                      <a:pt x="25400" y="5455285"/>
                      <a:pt x="19685" y="5461000"/>
                      <a:pt x="12700" y="5461000"/>
                    </a:cubicBezTo>
                    <a:lnTo>
                      <a:pt x="0" y="5455285"/>
                    </a:lnTo>
                    <a:lnTo>
                      <a:pt x="0" y="5435600"/>
                    </a:lnTo>
                    <a:cubicBezTo>
                      <a:pt x="0" y="5428615"/>
                      <a:pt x="5715" y="5422900"/>
                      <a:pt x="12700" y="5422900"/>
                    </a:cubicBezTo>
                    <a:lnTo>
                      <a:pt x="25400" y="5428615"/>
                    </a:lnTo>
                    <a:close/>
                    <a:moveTo>
                      <a:pt x="25400" y="5524500"/>
                    </a:moveTo>
                    <a:lnTo>
                      <a:pt x="25400" y="5537200"/>
                    </a:lnTo>
                    <a:cubicBezTo>
                      <a:pt x="25400" y="5544185"/>
                      <a:pt x="19685" y="5549900"/>
                      <a:pt x="12700" y="5549900"/>
                    </a:cubicBezTo>
                    <a:lnTo>
                      <a:pt x="0" y="5544185"/>
                    </a:lnTo>
                    <a:lnTo>
                      <a:pt x="0" y="5524500"/>
                    </a:lnTo>
                    <a:cubicBezTo>
                      <a:pt x="0" y="5517515"/>
                      <a:pt x="5715" y="5511800"/>
                      <a:pt x="12700" y="5511800"/>
                    </a:cubicBezTo>
                    <a:lnTo>
                      <a:pt x="25400" y="5517515"/>
                    </a:lnTo>
                    <a:close/>
                    <a:moveTo>
                      <a:pt x="25400" y="12700"/>
                    </a:moveTo>
                    <a:lnTo>
                      <a:pt x="25400" y="25400"/>
                    </a:lnTo>
                    <a:cubicBezTo>
                      <a:pt x="25400" y="32385"/>
                      <a:pt x="19685" y="38100"/>
                      <a:pt x="12700" y="38100"/>
                    </a:cubicBezTo>
                    <a:lnTo>
                      <a:pt x="0" y="32385"/>
                    </a:ln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lnTo>
                      <a:pt x="25400" y="5715"/>
                    </a:lnTo>
                    <a:close/>
                  </a:path>
                </a:pathLst>
              </a:custGeom>
              <a:solidFill>
                <a:srgbClr val="E4B56E"/>
              </a:solidFill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14" name="Freeform 11"/>
            <p:cNvSpPr/>
            <p:nvPr/>
          </p:nvSpPr>
          <p:spPr>
            <a:xfrm>
              <a:off x="17229993" y="3512884"/>
              <a:ext cx="753207" cy="856295"/>
            </a:xfrm>
            <a:custGeom>
              <a:avLst/>
              <a:gdLst/>
              <a:ahLst/>
              <a:cxnLst/>
              <a:rect l="l" t="t" r="r" b="b"/>
              <a:pathLst>
                <a:path w="787792" h="856295">
                  <a:moveTo>
                    <a:pt x="0" y="0"/>
                  </a:moveTo>
                  <a:lnTo>
                    <a:pt x="787791" y="0"/>
                  </a:lnTo>
                  <a:lnTo>
                    <a:pt x="787791" y="856295"/>
                  </a:lnTo>
                  <a:lnTo>
                    <a:pt x="0" y="856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15" name="Group 12"/>
            <p:cNvGrpSpPr/>
            <p:nvPr/>
          </p:nvGrpSpPr>
          <p:grpSpPr>
            <a:xfrm>
              <a:off x="10475700" y="6248072"/>
              <a:ext cx="7507500" cy="1060897"/>
              <a:chOff x="647493" y="0"/>
              <a:chExt cx="8592929" cy="1414529"/>
            </a:xfrm>
          </p:grpSpPr>
          <p:sp>
            <p:nvSpPr>
              <p:cNvPr id="16" name="Freeform 13"/>
              <p:cNvSpPr/>
              <p:nvPr/>
            </p:nvSpPr>
            <p:spPr>
              <a:xfrm>
                <a:off x="7847112" y="0"/>
                <a:ext cx="1393310" cy="1414529"/>
              </a:xfrm>
              <a:custGeom>
                <a:avLst/>
                <a:gdLst/>
                <a:ahLst/>
                <a:cxnLst/>
                <a:rect l="l" t="t" r="r" b="b"/>
                <a:pathLst>
                  <a:path w="1393311" h="1414529">
                    <a:moveTo>
                      <a:pt x="0" y="0"/>
                    </a:moveTo>
                    <a:lnTo>
                      <a:pt x="1393311" y="0"/>
                    </a:lnTo>
                    <a:lnTo>
                      <a:pt x="1393311" y="1414529"/>
                    </a:lnTo>
                    <a:lnTo>
                      <a:pt x="0" y="14145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647493" y="413845"/>
                <a:ext cx="402896" cy="402896"/>
              </a:xfrm>
              <a:custGeom>
                <a:avLst/>
                <a:gdLst/>
                <a:ahLst/>
                <a:cxnLst/>
                <a:rect l="l" t="t" r="r" b="b"/>
                <a:pathLst>
                  <a:path w="402896" h="402896">
                    <a:moveTo>
                      <a:pt x="0" y="0"/>
                    </a:moveTo>
                    <a:lnTo>
                      <a:pt x="402896" y="0"/>
                    </a:lnTo>
                    <a:lnTo>
                      <a:pt x="402896" y="402896"/>
                    </a:lnTo>
                    <a:lnTo>
                      <a:pt x="0" y="4028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8540982" y="356189"/>
                <a:ext cx="263355" cy="6085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79"/>
                  </a:lnSpc>
                </a:pPr>
                <a:r>
                  <a:rPr lang="ar" sz="2800" spc="17" dirty="0">
                    <a:solidFill>
                      <a:srgbClr val="CC5F2F"/>
                    </a:solidFill>
                    <a:latin typeface="Avenir Bold"/>
                  </a:rPr>
                  <a:t>€</a:t>
                </a:r>
              </a:p>
            </p:txBody>
          </p:sp>
        </p:grpSp>
        <p:pic>
          <p:nvPicPr>
            <p:cNvPr id="19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16896834" y="8299079"/>
              <a:ext cx="1074006" cy="12511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624556" y="3637051"/>
              <a:ext cx="1215644" cy="443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73"/>
                </a:lnSpc>
              </a:pPr>
              <a:r>
                <a:rPr lang="ar" sz="2800" spc="17" dirty="0" err="1">
                  <a:solidFill>
                    <a:srgbClr val="000000"/>
                  </a:solidFill>
                  <a:latin typeface="Avenir Bold"/>
                </a:rPr>
                <a:t>المدة</a:t>
              </a:r>
              <a:endParaRPr lang="en-US" sz="2800" spc="17" dirty="0">
                <a:solidFill>
                  <a:srgbClr val="000000"/>
                </a:solidFill>
                <a:latin typeface="Avenir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982200" y="6983982"/>
              <a:ext cx="5292000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ar-SA" sz="2800" spc="17" dirty="0">
                  <a:solidFill>
                    <a:srgbClr val="231F20"/>
                  </a:solidFill>
                  <a:latin typeface="Avenir"/>
                </a:rPr>
                <a:t>ت</a:t>
              </a:r>
              <a:r>
                <a:rPr lang="ar" sz="2800" spc="17" dirty="0">
                  <a:solidFill>
                    <a:srgbClr val="231F20"/>
                  </a:solidFill>
                  <a:latin typeface="Avenir"/>
                </a:rPr>
                <a:t>تراوح بين 3000 يورو كحد أدنى و15000 يورو كحد أقصى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277600" y="8732346"/>
              <a:ext cx="2562057" cy="3845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ar" sz="2800" spc="17" dirty="0">
                  <a:solidFill>
                    <a:srgbClr val="231F20"/>
                  </a:solidFill>
                  <a:latin typeface="Avenir"/>
                </a:rPr>
                <a:t>5%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F41B68C-A38D-A417-BB28-978CCDA92C89}"/>
                </a:ext>
              </a:extLst>
            </p:cNvPr>
            <p:cNvSpPr txBox="1"/>
            <p:nvPr/>
          </p:nvSpPr>
          <p:spPr>
            <a:xfrm>
              <a:off x="2097268" y="9414148"/>
              <a:ext cx="154271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1400" dirty="0"/>
                <a:t>ملاحظة: المبالغ المرجعية مُعبر عنها باليورو. أما المبلغ المدفوع بالأوقية فيعتمد على سعر الصرف الشهري للمفوضية الأوروبية</a:t>
              </a:r>
              <a:endPara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ar-SA" sz="1400" dirty="0"/>
                <a:t>، وقت إطلاق دعوة المشاريع، وهذا هو السعر الذي يجب على المنظمات المُقدمة للمقترحات الرجوع إل</a:t>
              </a:r>
              <a:r>
                <a:rPr lang="ar-SA" sz="1400" kern="100" dirty="0">
                  <a:latin typeface="Aptos" panose="020B0004020202020204" pitchFamily="34" charset="0"/>
                  <a:cs typeface="Arial" panose="020B0604020202020204" pitchFamily="34" charset="0"/>
                </a:rPr>
                <a:t>يه</a:t>
              </a:r>
              <a:r>
                <a:rPr lang="ar-SA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 </a:t>
              </a:r>
              <a:r>
                <a: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400" kern="100" dirty="0" err="1">
                  <a:latin typeface="Aptos" panose="020B0004020202020204" pitchFamily="34" charset="0"/>
                  <a:cs typeface="Arial" panose="020B0604020202020204" pitchFamily="34" charset="0"/>
                </a:rPr>
                <a:t>Infoeuro</a:t>
              </a:r>
              <a:r>
                <a:rPr lang="fr-FR" sz="1400" kern="100" dirty="0">
                  <a:latin typeface="Aptos" panose="020B00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2" name="TextBox 24">
            <a:extLst>
              <a:ext uri="{FF2B5EF4-FFF2-40B4-BE49-F238E27FC236}">
                <a16:creationId xmlns:a16="http://schemas.microsoft.com/office/drawing/2014/main" id="{E4C761E3-17BB-9748-D700-27D34AC23BB6}"/>
              </a:ext>
            </a:extLst>
          </p:cNvPr>
          <p:cNvSpPr txBox="1"/>
          <p:nvPr/>
        </p:nvSpPr>
        <p:spPr>
          <a:xfrm>
            <a:off x="13563600" y="4472741"/>
            <a:ext cx="422148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ar"/>
            </a:defPPr>
            <a:lvl1pPr algn="ctr">
              <a:lnSpc>
                <a:spcPts val="2939"/>
              </a:lnSpc>
              <a:defRPr sz="2800" spc="17">
                <a:solidFill>
                  <a:srgbClr val="231F20"/>
                </a:solidFill>
                <a:latin typeface="Avenir"/>
              </a:defRPr>
            </a:lvl1pPr>
          </a:lstStyle>
          <a:p>
            <a:pPr algn="r"/>
            <a:r>
              <a:rPr lang="ar-OM" b="1" dirty="0"/>
              <a:t>يجب أن تنتشر الإجراءات المدعومة على مدار الفترة وتشمل:</a:t>
            </a:r>
            <a:endParaRPr lang="ar" b="1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DD77D962-DCEF-CE4C-7C98-BA23D0B47BA3}"/>
              </a:ext>
            </a:extLst>
          </p:cNvPr>
          <p:cNvSpPr txBox="1"/>
          <p:nvPr/>
        </p:nvSpPr>
        <p:spPr>
          <a:xfrm>
            <a:off x="14706600" y="6270913"/>
            <a:ext cx="2229243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73"/>
              </a:lnSpc>
            </a:pPr>
            <a:r>
              <a:rPr lang="ar-OM" sz="2800" dirty="0"/>
              <a:t>التمويلات الممنوحة</a:t>
            </a:r>
            <a:endParaRPr lang="ar" sz="2800" spc="17" dirty="0">
              <a:solidFill>
                <a:srgbClr val="000000"/>
              </a:solidFill>
              <a:latin typeface="Avenir Bold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B24A1A25-84F0-3031-F5BA-BC41DF15512A}"/>
              </a:ext>
            </a:extLst>
          </p:cNvPr>
          <p:cNvSpPr txBox="1"/>
          <p:nvPr/>
        </p:nvSpPr>
        <p:spPr>
          <a:xfrm>
            <a:off x="14132423" y="8527403"/>
            <a:ext cx="263157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2800" dirty="0"/>
              <a:t>ال</a:t>
            </a:r>
            <a:r>
              <a:rPr lang="ar-OM" sz="2800" dirty="0"/>
              <a:t>شروط</a:t>
            </a:r>
          </a:p>
          <a:p>
            <a:pPr algn="r"/>
            <a:r>
              <a:rPr lang="ar-OM" sz="2800" dirty="0"/>
              <a:t>التمويل المشترك</a:t>
            </a:r>
            <a:r>
              <a:rPr lang="ar" sz="2800" spc="17" dirty="0">
                <a:solidFill>
                  <a:srgbClr val="000000"/>
                </a:solidFill>
                <a:latin typeface="Avenir Bold"/>
              </a:rPr>
              <a:t> </a:t>
            </a:r>
            <a:endParaRPr lang="en-US" sz="2800" spc="17" dirty="0">
              <a:solidFill>
                <a:srgbClr val="000000"/>
              </a:solidFill>
              <a:latin typeface="Avenir Bold"/>
            </a:endParaRPr>
          </a:p>
        </p:txBody>
      </p:sp>
    </p:spTree>
    <p:extLst>
      <p:ext uri="{BB962C8B-B14F-4D97-AF65-F5344CB8AC3E}">
        <p14:creationId xmlns:p14="http://schemas.microsoft.com/office/powerpoint/2010/main" val="392026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4401800" y="497331"/>
            <a:ext cx="354923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" sz="4800" b="1" spc="24" dirty="0">
                <a:solidFill>
                  <a:schemeClr val="accent3"/>
                </a:solidFill>
                <a:latin typeface="Avenir Bold"/>
              </a:rPr>
              <a:t>في </a:t>
            </a:r>
            <a:r>
              <a:rPr lang="ar" sz="4800" b="1" spc="24" dirty="0" err="1">
                <a:solidFill>
                  <a:schemeClr val="accent3"/>
                </a:solidFill>
                <a:latin typeface="Avenir Bold"/>
              </a:rPr>
              <a:t>أي</a:t>
            </a:r>
            <a:r>
              <a:rPr lang="ar" sz="4800" b="1" spc="24" dirty="0">
                <a:solidFill>
                  <a:schemeClr val="accent3"/>
                </a:solidFill>
                <a:latin typeface="Avenir Bold"/>
              </a:rPr>
              <a:t> </a:t>
            </a:r>
            <a:r>
              <a:rPr lang="ar" sz="4800" b="1" spc="24" dirty="0" err="1">
                <a:solidFill>
                  <a:schemeClr val="accent3"/>
                </a:solidFill>
                <a:latin typeface="Avenir Bold"/>
              </a:rPr>
              <a:t>المناطق </a:t>
            </a:r>
            <a:r>
              <a:rPr lang="ar" sz="4800" b="1" spc="24" dirty="0">
                <a:solidFill>
                  <a:schemeClr val="accent3"/>
                </a:solidFill>
                <a:latin typeface="Avenir Bold"/>
              </a:rPr>
              <a:t>؟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39C89F-5880-DAC5-2FDA-BDA67AD2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pic>
        <p:nvPicPr>
          <p:cNvPr id="9" name="Image 8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A29F92FF-0A25-D652-396A-ACDC3BA3A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60" y="108185"/>
            <a:ext cx="11311151" cy="9302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080061" y="1903571"/>
            <a:ext cx="903139" cy="799938"/>
          </a:xfrm>
          <a:custGeom>
            <a:avLst/>
            <a:gdLst/>
            <a:ahLst/>
            <a:cxnLst/>
            <a:rect l="l" t="t" r="r" b="b"/>
            <a:pathLst>
              <a:path w="799938" h="799938">
                <a:moveTo>
                  <a:pt x="0" y="0"/>
                </a:moveTo>
                <a:lnTo>
                  <a:pt x="799938" y="0"/>
                </a:lnTo>
                <a:lnTo>
                  <a:pt x="799938" y="799938"/>
                </a:lnTo>
                <a:lnTo>
                  <a:pt x="0" y="799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000"/>
          </a:p>
        </p:txBody>
      </p:sp>
      <p:sp>
        <p:nvSpPr>
          <p:cNvPr id="7" name="Freeform 7"/>
          <p:cNvSpPr/>
          <p:nvPr/>
        </p:nvSpPr>
        <p:spPr>
          <a:xfrm>
            <a:off x="5791200" y="6928484"/>
            <a:ext cx="5940417" cy="1950600"/>
          </a:xfrm>
          <a:custGeom>
            <a:avLst/>
            <a:gdLst/>
            <a:ahLst/>
            <a:cxnLst/>
            <a:rect l="l" t="t" r="r" b="b"/>
            <a:pathLst>
              <a:path w="1111575" h="1111575">
                <a:moveTo>
                  <a:pt x="0" y="0"/>
                </a:moveTo>
                <a:lnTo>
                  <a:pt x="1111575" y="0"/>
                </a:lnTo>
                <a:lnTo>
                  <a:pt x="1111575" y="1111575"/>
                </a:lnTo>
                <a:lnTo>
                  <a:pt x="0" y="1111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000"/>
          </a:p>
        </p:txBody>
      </p:sp>
      <p:sp>
        <p:nvSpPr>
          <p:cNvPr id="8" name="Freeform 8"/>
          <p:cNvSpPr/>
          <p:nvPr/>
        </p:nvSpPr>
        <p:spPr>
          <a:xfrm>
            <a:off x="3639100" y="3675561"/>
            <a:ext cx="2085430" cy="5315366"/>
          </a:xfrm>
          <a:custGeom>
            <a:avLst/>
            <a:gdLst/>
            <a:ahLst/>
            <a:cxnLst/>
            <a:rect l="l" t="t" r="r" b="b"/>
            <a:pathLst>
              <a:path w="1847129" h="5315366">
                <a:moveTo>
                  <a:pt x="0" y="0"/>
                </a:moveTo>
                <a:lnTo>
                  <a:pt x="1847129" y="0"/>
                </a:lnTo>
                <a:lnTo>
                  <a:pt x="1847129" y="5315366"/>
                </a:lnTo>
                <a:lnTo>
                  <a:pt x="0" y="53153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 sz="2000"/>
          </a:p>
        </p:txBody>
      </p:sp>
      <p:sp>
        <p:nvSpPr>
          <p:cNvPr id="9" name="TextBox 9"/>
          <p:cNvSpPr txBox="1"/>
          <p:nvPr/>
        </p:nvSpPr>
        <p:spPr>
          <a:xfrm>
            <a:off x="14230800" y="684241"/>
            <a:ext cx="3600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" sz="4800" b="1" spc="24" dirty="0">
                <a:solidFill>
                  <a:schemeClr val="accent3"/>
                </a:solidFill>
                <a:latin typeface="Avenir Bold"/>
              </a:rPr>
              <a:t>كيفية </a:t>
            </a:r>
            <a:r>
              <a:rPr lang="ar" sz="4800" b="1" spc="24" dirty="0" err="1">
                <a:solidFill>
                  <a:schemeClr val="accent3"/>
                </a:solidFill>
                <a:latin typeface="Avenir Bold"/>
              </a:rPr>
              <a:t>التقديم </a:t>
            </a:r>
            <a:r>
              <a:rPr lang="ar" sz="4800" b="1" spc="24" dirty="0">
                <a:solidFill>
                  <a:schemeClr val="accent3"/>
                </a:solidFill>
                <a:latin typeface="Avenir Bold"/>
              </a:rPr>
              <a:t>؟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37153" y="1942958"/>
            <a:ext cx="5303047" cy="930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72"/>
              </a:lnSpc>
            </a:pPr>
            <a:r>
              <a:rPr lang="ar-OM" sz="2800" dirty="0"/>
              <a:t>قم بالإيداع حصريا عًلى المنصة الرقمية:</a:t>
            </a:r>
            <a:endParaRPr lang="ar-DZ" sz="2800" dirty="0"/>
          </a:p>
          <a:p>
            <a:pPr algn="r">
              <a:lnSpc>
                <a:spcPts val="3672"/>
              </a:lnSpc>
            </a:pPr>
            <a:r>
              <a:rPr lang="fr-FR" sz="2800" spc="17" dirty="0">
                <a:solidFill>
                  <a:schemeClr val="accent4"/>
                </a:solidFill>
                <a:latin typeface="Avenir" panose="020B0503020203020204" pitchFamily="34" charset="0"/>
                <a:hlinkClick r:id="rId7" tooltip="https://assojeunes-mauritanie.portailsolidaire.org/projets/log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www.assojeunes-mauritanie.org</a:t>
            </a:r>
            <a:endParaRPr lang="ar" sz="2800" spc="17" dirty="0">
              <a:solidFill>
                <a:schemeClr val="accent4"/>
              </a:solidFill>
              <a:latin typeface="Avenir" panose="020B0503020203020204" pitchFamily="34" charset="0"/>
              <a:hlinkClick r:id="rId7" tooltip="https://assojeunes-mauritanie.portailsolidaire.org/projets/logi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030387" y="5037305"/>
            <a:ext cx="7494461" cy="761213"/>
            <a:chOff x="0" y="-47625"/>
            <a:chExt cx="8850766" cy="1014950"/>
          </a:xfrm>
        </p:grpSpPr>
        <p:sp>
          <p:nvSpPr>
            <p:cNvPr id="12" name="Freeform 12"/>
            <p:cNvSpPr/>
            <p:nvPr/>
          </p:nvSpPr>
          <p:spPr>
            <a:xfrm>
              <a:off x="3779626" y="0"/>
              <a:ext cx="1376975" cy="967325"/>
            </a:xfrm>
            <a:custGeom>
              <a:avLst/>
              <a:gdLst/>
              <a:ahLst/>
              <a:cxnLst/>
              <a:rect l="l" t="t" r="r" b="b"/>
              <a:pathLst>
                <a:path w="1376975" h="967325">
                  <a:moveTo>
                    <a:pt x="0" y="0"/>
                  </a:moveTo>
                  <a:lnTo>
                    <a:pt x="1376975" y="0"/>
                  </a:lnTo>
                  <a:lnTo>
                    <a:pt x="1376975" y="967325"/>
                  </a:lnTo>
                  <a:lnTo>
                    <a:pt x="0" y="967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37998" y="-47625"/>
              <a:ext cx="3112768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ar-OM" sz="2400" dirty="0"/>
                <a:t>إما لصندوق</a:t>
              </a:r>
            </a:p>
            <a:p>
              <a:r>
                <a:rPr lang="ar-OM" sz="2400" dirty="0"/>
                <a:t>التعزيز</a:t>
              </a:r>
              <a:endParaRPr lang="ar" sz="3200" spc="15" dirty="0">
                <a:solidFill>
                  <a:srgbClr val="231F20"/>
                </a:solidFill>
                <a:latin typeface="Aveni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89423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ar-OM" sz="2400" dirty="0"/>
                <a:t>إما لصندوق</a:t>
              </a:r>
            </a:p>
            <a:p>
              <a:r>
                <a:rPr lang="ar-OM" sz="2400" dirty="0"/>
                <a:t>الانطلاق</a:t>
              </a:r>
              <a:endParaRPr lang="ar" sz="3200" spc="15" dirty="0">
                <a:solidFill>
                  <a:srgbClr val="231F20"/>
                </a:solidFill>
                <a:latin typeface="Avenir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19799" y="5963912"/>
            <a:ext cx="859880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800" spc="17" dirty="0">
                <a:solidFill>
                  <a:srgbClr val="231F20"/>
                </a:solidFill>
                <a:latin typeface="Avenir"/>
              </a:rPr>
              <a:t>ملاحظة: لا يمكن التقدم بطلب للحصول على صندوق</a:t>
            </a:r>
            <a:r>
              <a:rPr lang="ar-DZ" sz="2800" spc="17" dirty="0">
                <a:solidFill>
                  <a:srgbClr val="231F20"/>
                </a:solidFill>
                <a:latin typeface="Avenir"/>
              </a:rPr>
              <a:t> </a:t>
            </a:r>
            <a:r>
              <a:rPr lang="ar-OM" sz="2800" spc="17" dirty="0">
                <a:solidFill>
                  <a:srgbClr val="231F20"/>
                </a:solidFill>
                <a:latin typeface="Avenir"/>
              </a:rPr>
              <a:t>الانطلاق</a:t>
            </a:r>
          </a:p>
          <a:p>
            <a:pPr algn="r"/>
            <a:r>
              <a:rPr lang="ar-OM" sz="2800" spc="17" dirty="0">
                <a:solidFill>
                  <a:srgbClr val="231F20"/>
                </a:solidFill>
                <a:latin typeface="Avenir"/>
              </a:rPr>
              <a:t>وصندوق التعزيز في نفس الوقت</a:t>
            </a:r>
            <a:endParaRPr lang="ar" sz="2800" spc="17" dirty="0">
              <a:solidFill>
                <a:srgbClr val="231F20"/>
              </a:solidFill>
              <a:latin typeface="Aveni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67400" y="7556479"/>
            <a:ext cx="566975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3"/>
              </a:lnSpc>
            </a:pPr>
            <a:r>
              <a:rPr lang="ar-OM" sz="2800" spc="17" dirty="0">
                <a:solidFill>
                  <a:schemeClr val="bg1"/>
                </a:solidFill>
                <a:latin typeface="Avenir"/>
              </a:rPr>
              <a:t>ا</a:t>
            </a:r>
            <a:r>
              <a:rPr lang="ar-OM" sz="2800" spc="-206" dirty="0">
                <a:solidFill>
                  <a:schemeClr val="bg1"/>
                </a:solidFill>
                <a:latin typeface="Avenir Bold"/>
              </a:rPr>
              <a:t>لت</a:t>
            </a:r>
            <a:r>
              <a:rPr lang="ar-OM" sz="2800" spc="-206" dirty="0">
                <a:solidFill>
                  <a:srgbClr val="FFFFFF"/>
                </a:solidFill>
                <a:latin typeface="Avenir Bold"/>
              </a:rPr>
              <a:t>عزيز</a:t>
            </a:r>
            <a:r>
              <a:rPr lang="ar-OM" sz="2800" spc="17" dirty="0">
                <a:solidFill>
                  <a:srgbClr val="231F20"/>
                </a:solidFill>
                <a:latin typeface="Avenir"/>
              </a:rPr>
              <a:t> </a:t>
            </a:r>
            <a:r>
              <a:rPr lang="ar" sz="2800" spc="-206" dirty="0">
                <a:solidFill>
                  <a:srgbClr val="FFFFFF"/>
                </a:solidFill>
                <a:latin typeface="Avenir Bold"/>
              </a:rPr>
              <a:t>: 27/05/2026</a:t>
            </a:r>
          </a:p>
          <a:p>
            <a:pPr algn="ctr">
              <a:lnSpc>
                <a:spcPts val="3073"/>
              </a:lnSpc>
            </a:pPr>
            <a:r>
              <a:rPr lang="ar-OM" sz="2800" spc="17" dirty="0">
                <a:solidFill>
                  <a:schemeClr val="bg1"/>
                </a:solidFill>
                <a:latin typeface="Avenir"/>
              </a:rPr>
              <a:t>الانطلاق</a:t>
            </a:r>
            <a:r>
              <a:rPr lang="ar-OM" sz="2800" spc="17" dirty="0">
                <a:solidFill>
                  <a:srgbClr val="231F20"/>
                </a:solidFill>
                <a:latin typeface="Avenir"/>
              </a:rPr>
              <a:t> </a:t>
            </a:r>
            <a:r>
              <a:rPr lang="ar" sz="2800" spc="-206" dirty="0">
                <a:solidFill>
                  <a:srgbClr val="FFFFFF"/>
                </a:solidFill>
                <a:latin typeface="Avenir Bold"/>
              </a:rPr>
              <a:t>: 15/01/2027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25600" y="7728822"/>
            <a:ext cx="2140117" cy="38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7"/>
              </a:lnSpc>
            </a:pPr>
            <a:r>
              <a:rPr lang="ar" sz="2800" dirty="0">
                <a:solidFill>
                  <a:srgbClr val="000000"/>
                </a:solidFill>
                <a:latin typeface="Avenir"/>
              </a:rPr>
              <a:t>الموعد النهائي </a:t>
            </a:r>
            <a:r>
              <a:rPr lang="ar" sz="2800" dirty="0" err="1">
                <a:solidFill>
                  <a:srgbClr val="000000"/>
                </a:solidFill>
                <a:latin typeface="Avenir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019800" y="4123647"/>
            <a:ext cx="6781716" cy="725495"/>
            <a:chOff x="0" y="0"/>
            <a:chExt cx="8009033" cy="967325"/>
          </a:xfrm>
        </p:grpSpPr>
        <p:sp>
          <p:nvSpPr>
            <p:cNvPr id="19" name="Freeform 19"/>
            <p:cNvSpPr/>
            <p:nvPr/>
          </p:nvSpPr>
          <p:spPr>
            <a:xfrm>
              <a:off x="3779626" y="0"/>
              <a:ext cx="1376975" cy="967325"/>
            </a:xfrm>
            <a:custGeom>
              <a:avLst/>
              <a:gdLst/>
              <a:ahLst/>
              <a:cxnLst/>
              <a:rect l="l" t="t" r="r" b="b"/>
              <a:pathLst>
                <a:path w="1376975" h="967325">
                  <a:moveTo>
                    <a:pt x="0" y="0"/>
                  </a:moveTo>
                  <a:lnTo>
                    <a:pt x="1376975" y="0"/>
                  </a:lnTo>
                  <a:lnTo>
                    <a:pt x="1376975" y="967325"/>
                  </a:lnTo>
                  <a:lnTo>
                    <a:pt x="0" y="967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2000">
                <a:solidFill>
                  <a:schemeClr val="accent4"/>
                </a:solidFill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776951" y="220117"/>
              <a:ext cx="2232082" cy="447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</a:pPr>
              <a:r>
                <a:rPr lang="ar-OM" sz="2400" dirty="0"/>
                <a:t>إما باللغة العربية</a:t>
              </a:r>
              <a:endParaRPr lang="en-US" sz="3200" spc="17" dirty="0">
                <a:solidFill>
                  <a:srgbClr val="231F20"/>
                </a:solidFill>
                <a:latin typeface="Avenir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20117"/>
              <a:ext cx="2553803" cy="447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11"/>
                </a:lnSpc>
              </a:pPr>
              <a:r>
                <a:rPr lang="ar-OM" sz="2400" dirty="0"/>
                <a:t>إما باللغة الفرنسية</a:t>
              </a:r>
              <a:endParaRPr lang="en-US" sz="3200" spc="17" dirty="0">
                <a:solidFill>
                  <a:srgbClr val="231F20"/>
                </a:solidFill>
                <a:latin typeface="Avenir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rot="10118839">
            <a:off x="12297864" y="7408637"/>
            <a:ext cx="1372765" cy="437837"/>
          </a:xfrm>
          <a:custGeom>
            <a:avLst/>
            <a:gdLst/>
            <a:ahLst/>
            <a:cxnLst/>
            <a:rect l="l" t="t" r="r" b="b"/>
            <a:pathLst>
              <a:path w="1372765" h="387806">
                <a:moveTo>
                  <a:pt x="0" y="0"/>
                </a:moveTo>
                <a:lnTo>
                  <a:pt x="1372765" y="0"/>
                </a:lnTo>
                <a:lnTo>
                  <a:pt x="1372765" y="387806"/>
                </a:lnTo>
                <a:lnTo>
                  <a:pt x="0" y="3878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0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490CE3-2727-15A2-BE52-6901BF7EFF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C70475-D93A-D158-1EAC-0C6BFB258520}"/>
              </a:ext>
            </a:extLst>
          </p:cNvPr>
          <p:cNvSpPr txBox="1"/>
          <p:nvPr/>
        </p:nvSpPr>
        <p:spPr>
          <a:xfrm>
            <a:off x="1254095" y="9549394"/>
            <a:ext cx="1595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OM" dirty="0"/>
              <a:t>يرجى ملاحظة: المنظمة التي لديها بالفعل اتفاقية قيد التنفيذ مع بذور المواطنة ليست مؤهلة لتلقي تمويل جديد.</a:t>
            </a:r>
            <a:endParaRPr lang="fr-FR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546466" y="2163241"/>
            <a:ext cx="4110282" cy="56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896"/>
              </a:lnSpc>
              <a:spcBef>
                <a:spcPct val="0"/>
              </a:spcBef>
            </a:pPr>
            <a:r>
              <a:rPr lang="ar-OM" sz="3264" b="1" spc="22" dirty="0">
                <a:solidFill>
                  <a:schemeClr val="accent5"/>
                </a:solidFill>
                <a:latin typeface="Glacial Indifference"/>
              </a:rPr>
              <a:t>الأعمال المستبعدة:</a:t>
            </a:r>
            <a:endParaRPr lang="ar" sz="3264" b="1" spc="22" dirty="0">
              <a:solidFill>
                <a:schemeClr val="accent5"/>
              </a:solidFill>
              <a:latin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160339" y="3643664"/>
            <a:ext cx="746661" cy="692528"/>
          </a:xfrm>
          <a:custGeom>
            <a:avLst/>
            <a:gdLst/>
            <a:ahLst/>
            <a:cxnLst/>
            <a:rect l="l" t="t" r="r" b="b"/>
            <a:pathLst>
              <a:path w="746661" h="692528">
                <a:moveTo>
                  <a:pt x="0" y="0"/>
                </a:moveTo>
                <a:lnTo>
                  <a:pt x="746661" y="0"/>
                </a:lnTo>
                <a:lnTo>
                  <a:pt x="746661" y="692528"/>
                </a:lnTo>
                <a:lnTo>
                  <a:pt x="0" y="69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7221200" y="4705630"/>
            <a:ext cx="643093" cy="519152"/>
          </a:xfrm>
          <a:custGeom>
            <a:avLst/>
            <a:gdLst/>
            <a:ahLst/>
            <a:cxnLst/>
            <a:rect l="l" t="t" r="r" b="b"/>
            <a:pathLst>
              <a:path w="643093" h="519152">
                <a:moveTo>
                  <a:pt x="0" y="0"/>
                </a:moveTo>
                <a:lnTo>
                  <a:pt x="643093" y="0"/>
                </a:lnTo>
                <a:lnTo>
                  <a:pt x="643093" y="519152"/>
                </a:lnTo>
                <a:lnTo>
                  <a:pt x="0" y="519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7229715" y="5693177"/>
            <a:ext cx="829685" cy="829685"/>
          </a:xfrm>
          <a:custGeom>
            <a:avLst/>
            <a:gdLst/>
            <a:ahLst/>
            <a:cxnLst/>
            <a:rect l="l" t="t" r="r" b="b"/>
            <a:pathLst>
              <a:path w="829685" h="829685">
                <a:moveTo>
                  <a:pt x="0" y="0"/>
                </a:moveTo>
                <a:lnTo>
                  <a:pt x="829685" y="0"/>
                </a:lnTo>
                <a:lnTo>
                  <a:pt x="829685" y="829685"/>
                </a:lnTo>
                <a:lnTo>
                  <a:pt x="0" y="829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7145000" y="7014332"/>
            <a:ext cx="798153" cy="833581"/>
          </a:xfrm>
          <a:custGeom>
            <a:avLst/>
            <a:gdLst/>
            <a:ahLst/>
            <a:cxnLst/>
            <a:rect l="l" t="t" r="r" b="b"/>
            <a:pathLst>
              <a:path w="798153" h="833581">
                <a:moveTo>
                  <a:pt x="0" y="0"/>
                </a:moveTo>
                <a:lnTo>
                  <a:pt x="798153" y="0"/>
                </a:lnTo>
                <a:lnTo>
                  <a:pt x="798153" y="833580"/>
                </a:lnTo>
                <a:lnTo>
                  <a:pt x="0" y="833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7221200" y="8314301"/>
            <a:ext cx="685608" cy="675635"/>
          </a:xfrm>
          <a:custGeom>
            <a:avLst/>
            <a:gdLst/>
            <a:ahLst/>
            <a:cxnLst/>
            <a:rect l="l" t="t" r="r" b="b"/>
            <a:pathLst>
              <a:path w="685608" h="675635">
                <a:moveTo>
                  <a:pt x="0" y="0"/>
                </a:moveTo>
                <a:lnTo>
                  <a:pt x="685607" y="0"/>
                </a:lnTo>
                <a:lnTo>
                  <a:pt x="685607" y="675635"/>
                </a:lnTo>
                <a:lnTo>
                  <a:pt x="0" y="675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467600" y="4561571"/>
            <a:ext cx="822788" cy="660288"/>
          </a:xfrm>
          <a:custGeom>
            <a:avLst/>
            <a:gdLst/>
            <a:ahLst/>
            <a:cxnLst/>
            <a:rect l="l" t="t" r="r" b="b"/>
            <a:pathLst>
              <a:path w="822788" h="660288">
                <a:moveTo>
                  <a:pt x="0" y="0"/>
                </a:moveTo>
                <a:lnTo>
                  <a:pt x="822788" y="0"/>
                </a:lnTo>
                <a:lnTo>
                  <a:pt x="822788" y="660288"/>
                </a:lnTo>
                <a:lnTo>
                  <a:pt x="0" y="6602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7391400" y="3753148"/>
            <a:ext cx="917268" cy="573385"/>
            <a:chOff x="0" y="0"/>
            <a:chExt cx="1223024" cy="764514"/>
          </a:xfrm>
        </p:grpSpPr>
        <p:sp>
          <p:nvSpPr>
            <p:cNvPr id="14" name="Freeform 14"/>
            <p:cNvSpPr/>
            <p:nvPr/>
          </p:nvSpPr>
          <p:spPr>
            <a:xfrm>
              <a:off x="458510" y="0"/>
              <a:ext cx="764514" cy="764514"/>
            </a:xfrm>
            <a:custGeom>
              <a:avLst/>
              <a:gdLst/>
              <a:ahLst/>
              <a:cxnLst/>
              <a:rect l="l" t="t" r="r" b="b"/>
              <a:pathLst>
                <a:path w="764514" h="764514">
                  <a:moveTo>
                    <a:pt x="0" y="0"/>
                  </a:moveTo>
                  <a:lnTo>
                    <a:pt x="764514" y="0"/>
                  </a:lnTo>
                  <a:lnTo>
                    <a:pt x="764514" y="764514"/>
                  </a:lnTo>
                  <a:lnTo>
                    <a:pt x="0" y="764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64642" cy="691806"/>
            </a:xfrm>
            <a:custGeom>
              <a:avLst/>
              <a:gdLst/>
              <a:ahLst/>
              <a:cxnLst/>
              <a:rect l="l" t="t" r="r" b="b"/>
              <a:pathLst>
                <a:path w="364642" h="691806">
                  <a:moveTo>
                    <a:pt x="0" y="0"/>
                  </a:moveTo>
                  <a:lnTo>
                    <a:pt x="364642" y="0"/>
                  </a:lnTo>
                  <a:lnTo>
                    <a:pt x="364642" y="691806"/>
                  </a:lnTo>
                  <a:lnTo>
                    <a:pt x="0" y="6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373600" y="9204601"/>
            <a:ext cx="472799" cy="472799"/>
          </a:xfrm>
          <a:custGeom>
            <a:avLst/>
            <a:gdLst/>
            <a:ahLst/>
            <a:cxnLst/>
            <a:rect l="l" t="t" r="r" b="b"/>
            <a:pathLst>
              <a:path w="472799" h="472799">
                <a:moveTo>
                  <a:pt x="0" y="0"/>
                </a:moveTo>
                <a:lnTo>
                  <a:pt x="472799" y="0"/>
                </a:lnTo>
                <a:lnTo>
                  <a:pt x="472799" y="472799"/>
                </a:lnTo>
                <a:lnTo>
                  <a:pt x="0" y="47279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7581391" y="5523803"/>
            <a:ext cx="648209" cy="635245"/>
          </a:xfrm>
          <a:custGeom>
            <a:avLst/>
            <a:gdLst/>
            <a:ahLst/>
            <a:cxnLst/>
            <a:rect l="l" t="t" r="r" b="b"/>
            <a:pathLst>
              <a:path w="648209" h="635245">
                <a:moveTo>
                  <a:pt x="0" y="0"/>
                </a:moveTo>
                <a:lnTo>
                  <a:pt x="648209" y="0"/>
                </a:lnTo>
                <a:lnTo>
                  <a:pt x="648209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7467600" y="8724900"/>
            <a:ext cx="869371" cy="765047"/>
          </a:xfrm>
          <a:custGeom>
            <a:avLst/>
            <a:gdLst/>
            <a:ahLst/>
            <a:cxnLst/>
            <a:rect l="l" t="t" r="r" b="b"/>
            <a:pathLst>
              <a:path w="869371" h="765047">
                <a:moveTo>
                  <a:pt x="0" y="0"/>
                </a:moveTo>
                <a:lnTo>
                  <a:pt x="869371" y="0"/>
                </a:lnTo>
                <a:lnTo>
                  <a:pt x="869371" y="765046"/>
                </a:lnTo>
                <a:lnTo>
                  <a:pt x="0" y="7650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7543800" y="7395068"/>
            <a:ext cx="740815" cy="491632"/>
          </a:xfrm>
          <a:custGeom>
            <a:avLst/>
            <a:gdLst/>
            <a:ahLst/>
            <a:cxnLst/>
            <a:rect l="l" t="t" r="r" b="b"/>
            <a:pathLst>
              <a:path w="740815" h="491632">
                <a:moveTo>
                  <a:pt x="0" y="0"/>
                </a:moveTo>
                <a:lnTo>
                  <a:pt x="740815" y="0"/>
                </a:lnTo>
                <a:lnTo>
                  <a:pt x="740815" y="491632"/>
                </a:lnTo>
                <a:lnTo>
                  <a:pt x="0" y="49163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7583265" y="6478365"/>
            <a:ext cx="646335" cy="646335"/>
          </a:xfrm>
          <a:custGeom>
            <a:avLst/>
            <a:gdLst/>
            <a:ahLst/>
            <a:cxnLst/>
            <a:rect l="l" t="t" r="r" b="b"/>
            <a:pathLst>
              <a:path w="646335" h="646335">
                <a:moveTo>
                  <a:pt x="0" y="0"/>
                </a:moveTo>
                <a:lnTo>
                  <a:pt x="646335" y="0"/>
                </a:lnTo>
                <a:lnTo>
                  <a:pt x="646335" y="646335"/>
                </a:lnTo>
                <a:lnTo>
                  <a:pt x="0" y="6463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TextBox 21"/>
          <p:cNvSpPr txBox="1"/>
          <p:nvPr/>
        </p:nvSpPr>
        <p:spPr>
          <a:xfrm>
            <a:off x="11305176" y="3771900"/>
            <a:ext cx="5230224" cy="5911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sz="2400" dirty="0"/>
              <a:t>مشاريع إنشاء البنية التحتية أو شراء الأراضي</a:t>
            </a:r>
          </a:p>
          <a:p>
            <a:pPr algn="r"/>
            <a:r>
              <a:rPr lang="ar-OM" sz="2400" dirty="0"/>
              <a:t>أو المباني</a:t>
            </a:r>
            <a:endParaRPr lang="ar-DZ" sz="2400" dirty="0"/>
          </a:p>
          <a:p>
            <a:pPr algn="r"/>
            <a:endParaRPr lang="en-US" sz="2400" spc="14" dirty="0">
              <a:solidFill>
                <a:srgbClr val="231F20"/>
              </a:solidFill>
              <a:latin typeface="Avenir"/>
            </a:endParaRPr>
          </a:p>
          <a:p>
            <a:pPr algn="r">
              <a:lnSpc>
                <a:spcPts val="2448"/>
              </a:lnSpc>
            </a:pPr>
            <a:r>
              <a:rPr lang="ar-OM" sz="2400" dirty="0"/>
              <a:t>بما في ذلك مشاريع شراء المركبات</a:t>
            </a:r>
            <a:endParaRPr lang="ar-DZ" sz="2400" dirty="0"/>
          </a:p>
          <a:p>
            <a:pPr algn="r">
              <a:lnSpc>
                <a:spcPts val="2448"/>
              </a:lnSpc>
            </a:pPr>
            <a:endParaRPr lang="ar-DZ" sz="2400" spc="14" dirty="0">
              <a:solidFill>
                <a:srgbClr val="231F20"/>
              </a:solidFill>
              <a:latin typeface="Avenir Bold"/>
            </a:endParaRPr>
          </a:p>
          <a:p>
            <a:pPr algn="r">
              <a:lnSpc>
                <a:spcPts val="2448"/>
              </a:lnSpc>
            </a:pPr>
            <a:endParaRPr lang="en-US" sz="2400" spc="14" dirty="0">
              <a:solidFill>
                <a:srgbClr val="231F20"/>
              </a:solidFill>
              <a:latin typeface="Avenir Bold"/>
            </a:endParaRPr>
          </a:p>
          <a:p>
            <a:pPr algn="r"/>
            <a:r>
              <a:rPr lang="ar-OM" sz="2400" dirty="0"/>
              <a:t>المشاريع التي توفر بدل يومي للمستفيدين</a:t>
            </a:r>
          </a:p>
          <a:p>
            <a:pPr algn="r"/>
            <a:r>
              <a:rPr lang="ar-OM" sz="2400" dirty="0"/>
              <a:t>النهائيين و/أو المشاركين في الأنشطة </a:t>
            </a:r>
            <a:r>
              <a:rPr lang="ar-SA" sz="2400" dirty="0"/>
              <a:t>(</a:t>
            </a:r>
            <a:r>
              <a:rPr lang="ar-OM" sz="2400" dirty="0"/>
              <a:t>قد يتم</a:t>
            </a:r>
          </a:p>
          <a:p>
            <a:pPr algn="r"/>
            <a:r>
              <a:rPr lang="ar-OM" sz="2400" dirty="0"/>
              <a:t>تعويض نفقات النقل المعقولة</a:t>
            </a:r>
            <a:r>
              <a:rPr lang="ar-SA" sz="2400" dirty="0"/>
              <a:t>)</a:t>
            </a:r>
            <a:endParaRPr lang="en-US" sz="2400" spc="14" dirty="0">
              <a:solidFill>
                <a:srgbClr val="231F20"/>
              </a:solidFill>
              <a:latin typeface="Avenir"/>
            </a:endParaRPr>
          </a:p>
          <a:p>
            <a:pPr algn="r"/>
            <a:endParaRPr lang="ar-DZ" sz="2400" dirty="0"/>
          </a:p>
          <a:p>
            <a:pPr algn="r"/>
            <a:r>
              <a:rPr lang="ar-OM" sz="2400" dirty="0"/>
              <a:t>بما في ذلك مشاريع صناديق الادخار</a:t>
            </a:r>
          </a:p>
          <a:p>
            <a:pPr algn="r"/>
            <a:r>
              <a:rPr lang="ar-OM" sz="2400" dirty="0"/>
              <a:t>والقروض / توزيع الأموال على المستفيدين /</a:t>
            </a:r>
          </a:p>
          <a:p>
            <a:pPr algn="r"/>
            <a:r>
              <a:rPr lang="ar-OM" sz="2400" dirty="0"/>
              <a:t>منح المنح الدراسية </a:t>
            </a:r>
            <a:r>
              <a:rPr lang="ar" sz="2400" spc="14" dirty="0">
                <a:solidFill>
                  <a:srgbClr val="231F20"/>
                </a:solidFill>
                <a:latin typeface="Avenir Bold"/>
              </a:rPr>
              <a:t>​</a:t>
            </a:r>
          </a:p>
          <a:p>
            <a:pPr algn="just">
              <a:lnSpc>
                <a:spcPts val="2937"/>
              </a:lnSpc>
            </a:pPr>
            <a:endParaRPr lang="en-US" sz="2400" spc="14" dirty="0">
              <a:solidFill>
                <a:srgbClr val="231F20"/>
              </a:solidFill>
              <a:latin typeface="Avenir Bold"/>
            </a:endParaRPr>
          </a:p>
          <a:p>
            <a:pPr algn="r">
              <a:lnSpc>
                <a:spcPts val="2448"/>
              </a:lnSpc>
            </a:pPr>
            <a:r>
              <a:rPr lang="ar-OM" sz="2400" dirty="0"/>
              <a:t>المشاريع شاملة الديون ورسومها ا</a:t>
            </a:r>
            <a:r>
              <a:rPr lang="ar-DZ" sz="2400" dirty="0"/>
              <a:t>(</a:t>
            </a:r>
            <a:r>
              <a:rPr lang="ar-OM" sz="2400" dirty="0"/>
              <a:t>لفوائد</a:t>
            </a:r>
            <a:r>
              <a:rPr lang="ar-DZ" sz="2400" dirty="0"/>
              <a:t>)</a:t>
            </a:r>
            <a:endParaRPr lang="en-US" sz="2400" spc="14" dirty="0">
              <a:solidFill>
                <a:srgbClr val="231F20"/>
              </a:solidFill>
              <a:latin typeface="Avenir"/>
            </a:endParaRPr>
          </a:p>
          <a:p>
            <a:pPr algn="r">
              <a:lnSpc>
                <a:spcPts val="2448"/>
              </a:lnSpc>
            </a:pPr>
            <a:endParaRPr lang="ar-DZ" sz="2400" dirty="0"/>
          </a:p>
          <a:p>
            <a:pPr algn="r">
              <a:lnSpc>
                <a:spcPts val="2448"/>
              </a:lnSpc>
            </a:pPr>
            <a:r>
              <a:rPr lang="ar-OM" sz="2400" dirty="0"/>
              <a:t>الإنسانية والطوارئ</a:t>
            </a:r>
            <a:endParaRPr lang="ar-DZ" sz="2400" dirty="0"/>
          </a:p>
        </p:txBody>
      </p:sp>
      <p:sp>
        <p:nvSpPr>
          <p:cNvPr id="22" name="TextBox 22"/>
          <p:cNvSpPr txBox="1"/>
          <p:nvPr/>
        </p:nvSpPr>
        <p:spPr>
          <a:xfrm>
            <a:off x="12496800" y="647700"/>
            <a:ext cx="5400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-OM" sz="4800" b="1" spc="24" dirty="0">
                <a:solidFill>
                  <a:schemeClr val="accent3"/>
                </a:solidFill>
                <a:latin typeface="Avenir Bold"/>
              </a:rPr>
              <a:t>المشاريع غير المقبولة</a:t>
            </a:r>
            <a:endParaRPr lang="ar-DZ" sz="4800" b="1" spc="24" dirty="0">
              <a:solidFill>
                <a:schemeClr val="accent3"/>
              </a:solidFill>
              <a:latin typeface="Avenir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258013" y="3896291"/>
            <a:ext cx="4371387" cy="604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48"/>
              </a:lnSpc>
            </a:pPr>
            <a:r>
              <a:rPr lang="ar-OM" sz="2400" dirty="0"/>
              <a:t>ذات </a:t>
            </a:r>
            <a:r>
              <a:rPr lang="ar" sz="2400" spc="14" dirty="0">
                <a:solidFill>
                  <a:srgbClr val="231F20"/>
                </a:solidFill>
                <a:latin typeface="Avenir"/>
              </a:rPr>
              <a:t>طابع </a:t>
            </a:r>
            <a:r>
              <a:rPr lang="ar" sz="2400" spc="14" dirty="0">
                <a:solidFill>
                  <a:srgbClr val="231F20"/>
                </a:solidFill>
                <a:latin typeface="Avenir Bold"/>
              </a:rPr>
              <a:t>ديني</a:t>
            </a:r>
            <a:r>
              <a:rPr lang="ar" sz="2400" spc="14" dirty="0">
                <a:solidFill>
                  <a:srgbClr val="231F20"/>
                </a:solidFill>
                <a:latin typeface="Avenir"/>
              </a:rPr>
              <a:t> </a:t>
            </a:r>
          </a:p>
          <a:p>
            <a:pPr algn="r">
              <a:lnSpc>
                <a:spcPts val="2937"/>
              </a:lnSpc>
            </a:pPr>
            <a:endParaRPr lang="en-US" sz="2400" spc="14" dirty="0">
              <a:solidFill>
                <a:srgbClr val="231F20"/>
              </a:solidFill>
              <a:latin typeface="Avenir"/>
            </a:endParaRPr>
          </a:p>
          <a:p>
            <a:pPr algn="r">
              <a:lnSpc>
                <a:spcPts val="2937"/>
              </a:lnSpc>
            </a:pPr>
            <a:endParaRPr lang="en-US" sz="2400" spc="14" dirty="0">
              <a:solidFill>
                <a:srgbClr val="231F20"/>
              </a:solidFill>
              <a:latin typeface="Avenir"/>
            </a:endParaRPr>
          </a:p>
          <a:p>
            <a:pPr algn="r">
              <a:lnSpc>
                <a:spcPts val="2448"/>
              </a:lnSpc>
            </a:pPr>
            <a:r>
              <a:rPr lang="ar-OM" sz="2400" dirty="0"/>
              <a:t>ذات </a:t>
            </a:r>
            <a:r>
              <a:rPr lang="ar" sz="2400" spc="14" dirty="0">
                <a:solidFill>
                  <a:srgbClr val="231F20"/>
                </a:solidFill>
                <a:latin typeface="Avenir"/>
              </a:rPr>
              <a:t>طبيعة </a:t>
            </a:r>
            <a:r>
              <a:rPr lang="ar" sz="2400" spc="14" dirty="0">
                <a:solidFill>
                  <a:srgbClr val="231F20"/>
                </a:solidFill>
                <a:latin typeface="Avenir Bold"/>
              </a:rPr>
              <a:t>تجارية أو سياسية بحتة</a:t>
            </a:r>
          </a:p>
          <a:p>
            <a:pPr algn="r">
              <a:lnSpc>
                <a:spcPts val="2937"/>
              </a:lnSpc>
            </a:pPr>
            <a:endParaRPr lang="en-US" sz="2400" spc="14" dirty="0">
              <a:solidFill>
                <a:srgbClr val="231F20"/>
              </a:solidFill>
              <a:latin typeface="Avenir Bold"/>
            </a:endParaRPr>
          </a:p>
          <a:p>
            <a:pPr algn="r"/>
            <a:r>
              <a:rPr lang="ar-OM" sz="2400" dirty="0"/>
              <a:t>عمليات الهيبة أو مشاريع الفرص</a:t>
            </a:r>
          </a:p>
          <a:p>
            <a:pPr algn="r"/>
            <a:r>
              <a:rPr lang="ar-OM" sz="2400" dirty="0"/>
              <a:t>البسيطة</a:t>
            </a:r>
            <a:endParaRPr lang="en-US" sz="2400" spc="14" dirty="0">
              <a:solidFill>
                <a:srgbClr val="231F20"/>
              </a:solidFill>
              <a:latin typeface="Avenir"/>
            </a:endParaRPr>
          </a:p>
          <a:p>
            <a:pPr algn="r">
              <a:lnSpc>
                <a:spcPts val="2448"/>
              </a:lnSpc>
            </a:pPr>
            <a:endParaRPr lang="fr-FR" sz="2400" spc="14" dirty="0">
              <a:solidFill>
                <a:srgbClr val="231F20"/>
              </a:solidFill>
              <a:latin typeface="Avenir"/>
            </a:endParaRPr>
          </a:p>
          <a:p>
            <a:pPr algn="r">
              <a:lnSpc>
                <a:spcPts val="2448"/>
              </a:lnSpc>
            </a:pPr>
            <a:r>
              <a:rPr lang="ar" sz="2400" spc="14" dirty="0">
                <a:solidFill>
                  <a:srgbClr val="231F20"/>
                </a:solidFill>
                <a:latin typeface="Avenir"/>
              </a:rPr>
              <a:t>مشاريع </a:t>
            </a:r>
            <a:r>
              <a:rPr lang="ar" sz="2400" spc="14" dirty="0">
                <a:solidFill>
                  <a:srgbClr val="231F20"/>
                </a:solidFill>
                <a:latin typeface="Avenir Bold"/>
              </a:rPr>
              <a:t>ضارة بالبيئة</a:t>
            </a:r>
          </a:p>
          <a:p>
            <a:pPr algn="r">
              <a:lnSpc>
                <a:spcPts val="2937"/>
              </a:lnSpc>
            </a:pPr>
            <a:endParaRPr lang="fr-FR" sz="2400" spc="14" dirty="0">
              <a:solidFill>
                <a:srgbClr val="231F20"/>
              </a:solidFill>
              <a:latin typeface="Avenir Bold"/>
            </a:endParaRPr>
          </a:p>
          <a:p>
            <a:pPr algn="r"/>
            <a:r>
              <a:rPr lang="ar-OM" sz="2400" dirty="0"/>
              <a:t>المشاريع الممولة من قبل الاتحاد</a:t>
            </a:r>
          </a:p>
          <a:p>
            <a:pPr algn="r"/>
            <a:r>
              <a:rPr lang="ar-OM" sz="2400" dirty="0"/>
              <a:t>الأوروبي أو وكالة التنمية الفرنسية</a:t>
            </a:r>
            <a:endParaRPr lang="ar" sz="2400" spc="14" dirty="0">
              <a:solidFill>
                <a:srgbClr val="231F20"/>
              </a:solidFill>
              <a:latin typeface="Avenir Bold"/>
            </a:endParaRPr>
          </a:p>
          <a:p>
            <a:pPr algn="r">
              <a:lnSpc>
                <a:spcPts val="2937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(AFD)</a:t>
            </a:r>
          </a:p>
          <a:p>
            <a:pPr algn="r">
              <a:lnSpc>
                <a:spcPts val="2937"/>
              </a:lnSpc>
            </a:pPr>
            <a:endParaRPr lang="en-US" sz="2400" spc="14" dirty="0">
              <a:solidFill>
                <a:srgbClr val="231F20"/>
              </a:solidFill>
              <a:latin typeface="Avenir Bold"/>
            </a:endParaRPr>
          </a:p>
          <a:p>
            <a:pPr algn="r"/>
            <a:r>
              <a:rPr lang="ar-OM" sz="2400" dirty="0"/>
              <a:t>المشاريع التي تم تنفيذها بالفعل بتمويل</a:t>
            </a:r>
          </a:p>
          <a:p>
            <a:pPr algn="r"/>
            <a:r>
              <a:rPr lang="ar-OM" sz="2400" dirty="0"/>
              <a:t>من جهة مانحة أخرى أو من خلال</a:t>
            </a:r>
          </a:p>
          <a:p>
            <a:pPr algn="r"/>
            <a:r>
              <a:rPr lang="ar-OM" sz="2400" dirty="0"/>
              <a:t>منظمة بذور المواطنة</a:t>
            </a:r>
            <a:endParaRPr lang="ar" sz="2400" spc="14" dirty="0">
              <a:solidFill>
                <a:srgbClr val="231F20"/>
              </a:solidFill>
              <a:latin typeface="Avenir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FA34FE-8667-590C-AF85-2652179CDB1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F917FE-A73C-8A2E-56BE-6DFB3F08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38434" y="3238430"/>
            <a:ext cx="10287005" cy="3810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7EA5E-A7B5-43A8-49F0-326D61B7F688}"/>
              </a:ext>
            </a:extLst>
          </p:cNvPr>
          <p:cNvSpPr/>
          <p:nvPr/>
        </p:nvSpPr>
        <p:spPr>
          <a:xfrm>
            <a:off x="1096070" y="211670"/>
            <a:ext cx="17020481" cy="9531486"/>
          </a:xfrm>
          <a:custGeom>
            <a:avLst/>
            <a:gdLst>
              <a:gd name="connsiteX0" fmla="*/ 0 w 17020481"/>
              <a:gd name="connsiteY0" fmla="*/ 0 h 9531486"/>
              <a:gd name="connsiteX1" fmla="*/ 170205 w 17020481"/>
              <a:gd name="connsiteY1" fmla="*/ 0 h 9531486"/>
              <a:gd name="connsiteX2" fmla="*/ 510614 w 17020481"/>
              <a:gd name="connsiteY2" fmla="*/ 0 h 9531486"/>
              <a:gd name="connsiteX3" fmla="*/ 851024 w 17020481"/>
              <a:gd name="connsiteY3" fmla="*/ 0 h 9531486"/>
              <a:gd name="connsiteX4" fmla="*/ 1361638 w 17020481"/>
              <a:gd name="connsiteY4" fmla="*/ 0 h 9531486"/>
              <a:gd name="connsiteX5" fmla="*/ 1702048 w 17020481"/>
              <a:gd name="connsiteY5" fmla="*/ 0 h 9531486"/>
              <a:gd name="connsiteX6" fmla="*/ 2212663 w 17020481"/>
              <a:gd name="connsiteY6" fmla="*/ 0 h 9531486"/>
              <a:gd name="connsiteX7" fmla="*/ 3063687 w 17020481"/>
              <a:gd name="connsiteY7" fmla="*/ 0 h 9531486"/>
              <a:gd name="connsiteX8" fmla="*/ 3404096 w 17020481"/>
              <a:gd name="connsiteY8" fmla="*/ 0 h 9531486"/>
              <a:gd name="connsiteX9" fmla="*/ 3574301 w 17020481"/>
              <a:gd name="connsiteY9" fmla="*/ 0 h 9531486"/>
              <a:gd name="connsiteX10" fmla="*/ 4595530 w 17020481"/>
              <a:gd name="connsiteY10" fmla="*/ 0 h 9531486"/>
              <a:gd name="connsiteX11" fmla="*/ 4765735 w 17020481"/>
              <a:gd name="connsiteY11" fmla="*/ 0 h 9531486"/>
              <a:gd name="connsiteX12" fmla="*/ 5446554 w 17020481"/>
              <a:gd name="connsiteY12" fmla="*/ 0 h 9531486"/>
              <a:gd name="connsiteX13" fmla="*/ 5616759 w 17020481"/>
              <a:gd name="connsiteY13" fmla="*/ 0 h 9531486"/>
              <a:gd name="connsiteX14" fmla="*/ 6467783 w 17020481"/>
              <a:gd name="connsiteY14" fmla="*/ 0 h 9531486"/>
              <a:gd name="connsiteX15" fmla="*/ 7148602 w 17020481"/>
              <a:gd name="connsiteY15" fmla="*/ 0 h 9531486"/>
              <a:gd name="connsiteX16" fmla="*/ 7999626 w 17020481"/>
              <a:gd name="connsiteY16" fmla="*/ 0 h 9531486"/>
              <a:gd name="connsiteX17" fmla="*/ 8680445 w 17020481"/>
              <a:gd name="connsiteY17" fmla="*/ 0 h 9531486"/>
              <a:gd name="connsiteX18" fmla="*/ 9531469 w 17020481"/>
              <a:gd name="connsiteY18" fmla="*/ 0 h 9531486"/>
              <a:gd name="connsiteX19" fmla="*/ 10382493 w 17020481"/>
              <a:gd name="connsiteY19" fmla="*/ 0 h 9531486"/>
              <a:gd name="connsiteX20" fmla="*/ 11403722 w 17020481"/>
              <a:gd name="connsiteY20" fmla="*/ 0 h 9531486"/>
              <a:gd name="connsiteX21" fmla="*/ 11573927 w 17020481"/>
              <a:gd name="connsiteY21" fmla="*/ 0 h 9531486"/>
              <a:gd name="connsiteX22" fmla="*/ 11744132 w 17020481"/>
              <a:gd name="connsiteY22" fmla="*/ 0 h 9531486"/>
              <a:gd name="connsiteX23" fmla="*/ 12765361 w 17020481"/>
              <a:gd name="connsiteY23" fmla="*/ 0 h 9531486"/>
              <a:gd name="connsiteX24" fmla="*/ 13275975 w 17020481"/>
              <a:gd name="connsiteY24" fmla="*/ 0 h 9531486"/>
              <a:gd name="connsiteX25" fmla="*/ 14297204 w 17020481"/>
              <a:gd name="connsiteY25" fmla="*/ 0 h 9531486"/>
              <a:gd name="connsiteX26" fmla="*/ 14807818 w 17020481"/>
              <a:gd name="connsiteY26" fmla="*/ 0 h 9531486"/>
              <a:gd name="connsiteX27" fmla="*/ 15658843 w 17020481"/>
              <a:gd name="connsiteY27" fmla="*/ 0 h 9531486"/>
              <a:gd name="connsiteX28" fmla="*/ 15999252 w 17020481"/>
              <a:gd name="connsiteY28" fmla="*/ 0 h 9531486"/>
              <a:gd name="connsiteX29" fmla="*/ 17020481 w 17020481"/>
              <a:gd name="connsiteY29" fmla="*/ 0 h 9531486"/>
              <a:gd name="connsiteX30" fmla="*/ 17020481 w 17020481"/>
              <a:gd name="connsiteY30" fmla="*/ 680820 h 9531486"/>
              <a:gd name="connsiteX31" fmla="*/ 17020481 w 17020481"/>
              <a:gd name="connsiteY31" fmla="*/ 1552271 h 9531486"/>
              <a:gd name="connsiteX32" fmla="*/ 17020481 w 17020481"/>
              <a:gd name="connsiteY32" fmla="*/ 2233091 h 9531486"/>
              <a:gd name="connsiteX33" fmla="*/ 17020481 w 17020481"/>
              <a:gd name="connsiteY33" fmla="*/ 2627967 h 9531486"/>
              <a:gd name="connsiteX34" fmla="*/ 17020481 w 17020481"/>
              <a:gd name="connsiteY34" fmla="*/ 3499417 h 9531486"/>
              <a:gd name="connsiteX35" fmla="*/ 17020481 w 17020481"/>
              <a:gd name="connsiteY35" fmla="*/ 4180237 h 9531486"/>
              <a:gd name="connsiteX36" fmla="*/ 17020481 w 17020481"/>
              <a:gd name="connsiteY36" fmla="*/ 4861058 h 9531486"/>
              <a:gd name="connsiteX37" fmla="*/ 17020481 w 17020481"/>
              <a:gd name="connsiteY37" fmla="*/ 5351249 h 9531486"/>
              <a:gd name="connsiteX38" fmla="*/ 17020481 w 17020481"/>
              <a:gd name="connsiteY38" fmla="*/ 6222699 h 9531486"/>
              <a:gd name="connsiteX39" fmla="*/ 17020481 w 17020481"/>
              <a:gd name="connsiteY39" fmla="*/ 6712889 h 9531486"/>
              <a:gd name="connsiteX40" fmla="*/ 17020481 w 17020481"/>
              <a:gd name="connsiteY40" fmla="*/ 7584340 h 9531486"/>
              <a:gd name="connsiteX41" fmla="*/ 17020481 w 17020481"/>
              <a:gd name="connsiteY41" fmla="*/ 7979215 h 9531486"/>
              <a:gd name="connsiteX42" fmla="*/ 17020481 w 17020481"/>
              <a:gd name="connsiteY42" fmla="*/ 8755351 h 9531486"/>
              <a:gd name="connsiteX43" fmla="*/ 17020481 w 17020481"/>
              <a:gd name="connsiteY43" fmla="*/ 9531486 h 9531486"/>
              <a:gd name="connsiteX44" fmla="*/ 16169457 w 17020481"/>
              <a:gd name="connsiteY44" fmla="*/ 9531486 h 9531486"/>
              <a:gd name="connsiteX45" fmla="*/ 15148228 w 17020481"/>
              <a:gd name="connsiteY45" fmla="*/ 9531486 h 9531486"/>
              <a:gd name="connsiteX46" fmla="*/ 14297204 w 17020481"/>
              <a:gd name="connsiteY46" fmla="*/ 9531486 h 9531486"/>
              <a:gd name="connsiteX47" fmla="*/ 13786590 w 17020481"/>
              <a:gd name="connsiteY47" fmla="*/ 9531486 h 9531486"/>
              <a:gd name="connsiteX48" fmla="*/ 12765361 w 17020481"/>
              <a:gd name="connsiteY48" fmla="*/ 9531486 h 9531486"/>
              <a:gd name="connsiteX49" fmla="*/ 12084542 w 17020481"/>
              <a:gd name="connsiteY49" fmla="*/ 9531486 h 9531486"/>
              <a:gd name="connsiteX50" fmla="*/ 11744132 w 17020481"/>
              <a:gd name="connsiteY50" fmla="*/ 9531486 h 9531486"/>
              <a:gd name="connsiteX51" fmla="*/ 10722903 w 17020481"/>
              <a:gd name="connsiteY51" fmla="*/ 9531486 h 9531486"/>
              <a:gd name="connsiteX52" fmla="*/ 10382493 w 17020481"/>
              <a:gd name="connsiteY52" fmla="*/ 9531486 h 9531486"/>
              <a:gd name="connsiteX53" fmla="*/ 10042084 w 17020481"/>
              <a:gd name="connsiteY53" fmla="*/ 9531486 h 9531486"/>
              <a:gd name="connsiteX54" fmla="*/ 9361265 w 17020481"/>
              <a:gd name="connsiteY54" fmla="*/ 9531486 h 9531486"/>
              <a:gd name="connsiteX55" fmla="*/ 8510241 w 17020481"/>
              <a:gd name="connsiteY55" fmla="*/ 9531486 h 9531486"/>
              <a:gd name="connsiteX56" fmla="*/ 7489012 w 17020481"/>
              <a:gd name="connsiteY56" fmla="*/ 9531486 h 9531486"/>
              <a:gd name="connsiteX57" fmla="*/ 7148602 w 17020481"/>
              <a:gd name="connsiteY57" fmla="*/ 9531486 h 9531486"/>
              <a:gd name="connsiteX58" fmla="*/ 6978397 w 17020481"/>
              <a:gd name="connsiteY58" fmla="*/ 9531486 h 9531486"/>
              <a:gd name="connsiteX59" fmla="*/ 5957168 w 17020481"/>
              <a:gd name="connsiteY59" fmla="*/ 9531486 h 9531486"/>
              <a:gd name="connsiteX60" fmla="*/ 5616759 w 17020481"/>
              <a:gd name="connsiteY60" fmla="*/ 9531486 h 9531486"/>
              <a:gd name="connsiteX61" fmla="*/ 5446554 w 17020481"/>
              <a:gd name="connsiteY61" fmla="*/ 9531486 h 9531486"/>
              <a:gd name="connsiteX62" fmla="*/ 4595530 w 17020481"/>
              <a:gd name="connsiteY62" fmla="*/ 9531486 h 9531486"/>
              <a:gd name="connsiteX63" fmla="*/ 4425325 w 17020481"/>
              <a:gd name="connsiteY63" fmla="*/ 9531486 h 9531486"/>
              <a:gd name="connsiteX64" fmla="*/ 3404096 w 17020481"/>
              <a:gd name="connsiteY64" fmla="*/ 9531486 h 9531486"/>
              <a:gd name="connsiteX65" fmla="*/ 2723277 w 17020481"/>
              <a:gd name="connsiteY65" fmla="*/ 9531486 h 9531486"/>
              <a:gd name="connsiteX66" fmla="*/ 2212663 w 17020481"/>
              <a:gd name="connsiteY66" fmla="*/ 9531486 h 9531486"/>
              <a:gd name="connsiteX67" fmla="*/ 2042458 w 17020481"/>
              <a:gd name="connsiteY67" fmla="*/ 9531486 h 9531486"/>
              <a:gd name="connsiteX68" fmla="*/ 1872253 w 17020481"/>
              <a:gd name="connsiteY68" fmla="*/ 9531486 h 9531486"/>
              <a:gd name="connsiteX69" fmla="*/ 1191434 w 17020481"/>
              <a:gd name="connsiteY69" fmla="*/ 9531486 h 9531486"/>
              <a:gd name="connsiteX70" fmla="*/ 0 w 17020481"/>
              <a:gd name="connsiteY70" fmla="*/ 9531486 h 9531486"/>
              <a:gd name="connsiteX71" fmla="*/ 0 w 17020481"/>
              <a:gd name="connsiteY71" fmla="*/ 8850666 h 9531486"/>
              <a:gd name="connsiteX72" fmla="*/ 0 w 17020481"/>
              <a:gd name="connsiteY72" fmla="*/ 8265160 h 9531486"/>
              <a:gd name="connsiteX73" fmla="*/ 0 w 17020481"/>
              <a:gd name="connsiteY73" fmla="*/ 7774969 h 9531486"/>
              <a:gd name="connsiteX74" fmla="*/ 0 w 17020481"/>
              <a:gd name="connsiteY74" fmla="*/ 7284779 h 9531486"/>
              <a:gd name="connsiteX75" fmla="*/ 0 w 17020481"/>
              <a:gd name="connsiteY75" fmla="*/ 6794588 h 9531486"/>
              <a:gd name="connsiteX76" fmla="*/ 0 w 17020481"/>
              <a:gd name="connsiteY76" fmla="*/ 6018453 h 9531486"/>
              <a:gd name="connsiteX77" fmla="*/ 0 w 17020481"/>
              <a:gd name="connsiteY77" fmla="*/ 5528262 h 9531486"/>
              <a:gd name="connsiteX78" fmla="*/ 0 w 17020481"/>
              <a:gd name="connsiteY78" fmla="*/ 4847441 h 9531486"/>
              <a:gd name="connsiteX79" fmla="*/ 0 w 17020481"/>
              <a:gd name="connsiteY79" fmla="*/ 4357251 h 9531486"/>
              <a:gd name="connsiteX80" fmla="*/ 0 w 17020481"/>
              <a:gd name="connsiteY80" fmla="*/ 3485801 h 9531486"/>
              <a:gd name="connsiteX81" fmla="*/ 0 w 17020481"/>
              <a:gd name="connsiteY81" fmla="*/ 2709665 h 9531486"/>
              <a:gd name="connsiteX82" fmla="*/ 0 w 17020481"/>
              <a:gd name="connsiteY82" fmla="*/ 2028845 h 9531486"/>
              <a:gd name="connsiteX83" fmla="*/ 0 w 17020481"/>
              <a:gd name="connsiteY83" fmla="*/ 1538654 h 9531486"/>
              <a:gd name="connsiteX84" fmla="*/ 0 w 17020481"/>
              <a:gd name="connsiteY84" fmla="*/ 1143778 h 9531486"/>
              <a:gd name="connsiteX85" fmla="*/ 0 w 17020481"/>
              <a:gd name="connsiteY85" fmla="*/ 0 h 95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020481" h="9531486" fill="none" extrusionOk="0">
                <a:moveTo>
                  <a:pt x="0" y="0"/>
                </a:moveTo>
                <a:cubicBezTo>
                  <a:pt x="71908" y="1187"/>
                  <a:pt x="117129" y="1516"/>
                  <a:pt x="170205" y="0"/>
                </a:cubicBezTo>
                <a:cubicBezTo>
                  <a:pt x="223282" y="-1516"/>
                  <a:pt x="404531" y="-1282"/>
                  <a:pt x="510614" y="0"/>
                </a:cubicBezTo>
                <a:cubicBezTo>
                  <a:pt x="616697" y="1282"/>
                  <a:pt x="779633" y="16465"/>
                  <a:pt x="851024" y="0"/>
                </a:cubicBezTo>
                <a:cubicBezTo>
                  <a:pt x="922415" y="-16465"/>
                  <a:pt x="1129361" y="13378"/>
                  <a:pt x="1361638" y="0"/>
                </a:cubicBezTo>
                <a:cubicBezTo>
                  <a:pt x="1593915" y="-13378"/>
                  <a:pt x="1571656" y="4139"/>
                  <a:pt x="1702048" y="0"/>
                </a:cubicBezTo>
                <a:cubicBezTo>
                  <a:pt x="1832440" y="-4139"/>
                  <a:pt x="1981685" y="-20580"/>
                  <a:pt x="2212663" y="0"/>
                </a:cubicBezTo>
                <a:cubicBezTo>
                  <a:pt x="2443642" y="20580"/>
                  <a:pt x="2646935" y="13891"/>
                  <a:pt x="3063687" y="0"/>
                </a:cubicBezTo>
                <a:cubicBezTo>
                  <a:pt x="3480439" y="-13891"/>
                  <a:pt x="3247342" y="2815"/>
                  <a:pt x="3404096" y="0"/>
                </a:cubicBezTo>
                <a:cubicBezTo>
                  <a:pt x="3560850" y="-2815"/>
                  <a:pt x="3496389" y="-5458"/>
                  <a:pt x="3574301" y="0"/>
                </a:cubicBezTo>
                <a:cubicBezTo>
                  <a:pt x="3652213" y="5458"/>
                  <a:pt x="4264208" y="-28083"/>
                  <a:pt x="4595530" y="0"/>
                </a:cubicBezTo>
                <a:cubicBezTo>
                  <a:pt x="4926852" y="28083"/>
                  <a:pt x="4692397" y="-413"/>
                  <a:pt x="4765735" y="0"/>
                </a:cubicBezTo>
                <a:cubicBezTo>
                  <a:pt x="4839073" y="413"/>
                  <a:pt x="5298851" y="-23968"/>
                  <a:pt x="5446554" y="0"/>
                </a:cubicBezTo>
                <a:cubicBezTo>
                  <a:pt x="5594257" y="23968"/>
                  <a:pt x="5559852" y="-4980"/>
                  <a:pt x="5616759" y="0"/>
                </a:cubicBezTo>
                <a:cubicBezTo>
                  <a:pt x="5673667" y="4980"/>
                  <a:pt x="6063878" y="-34259"/>
                  <a:pt x="6467783" y="0"/>
                </a:cubicBezTo>
                <a:cubicBezTo>
                  <a:pt x="6871688" y="34259"/>
                  <a:pt x="6869333" y="-4336"/>
                  <a:pt x="7148602" y="0"/>
                </a:cubicBezTo>
                <a:cubicBezTo>
                  <a:pt x="7427871" y="4336"/>
                  <a:pt x="7760256" y="1530"/>
                  <a:pt x="7999626" y="0"/>
                </a:cubicBezTo>
                <a:cubicBezTo>
                  <a:pt x="8238996" y="-1530"/>
                  <a:pt x="8478581" y="-5185"/>
                  <a:pt x="8680445" y="0"/>
                </a:cubicBezTo>
                <a:cubicBezTo>
                  <a:pt x="8882309" y="5185"/>
                  <a:pt x="9115757" y="31727"/>
                  <a:pt x="9531469" y="0"/>
                </a:cubicBezTo>
                <a:cubicBezTo>
                  <a:pt x="9947181" y="-31727"/>
                  <a:pt x="10163899" y="34777"/>
                  <a:pt x="10382493" y="0"/>
                </a:cubicBezTo>
                <a:cubicBezTo>
                  <a:pt x="10601087" y="-34777"/>
                  <a:pt x="10980589" y="-3145"/>
                  <a:pt x="11403722" y="0"/>
                </a:cubicBezTo>
                <a:cubicBezTo>
                  <a:pt x="11826855" y="3145"/>
                  <a:pt x="11495677" y="-7973"/>
                  <a:pt x="11573927" y="0"/>
                </a:cubicBezTo>
                <a:cubicBezTo>
                  <a:pt x="11652177" y="7973"/>
                  <a:pt x="11708986" y="6529"/>
                  <a:pt x="11744132" y="0"/>
                </a:cubicBezTo>
                <a:cubicBezTo>
                  <a:pt x="11779278" y="-6529"/>
                  <a:pt x="12309494" y="-32639"/>
                  <a:pt x="12765361" y="0"/>
                </a:cubicBezTo>
                <a:cubicBezTo>
                  <a:pt x="13221228" y="32639"/>
                  <a:pt x="13031455" y="1983"/>
                  <a:pt x="13275975" y="0"/>
                </a:cubicBezTo>
                <a:cubicBezTo>
                  <a:pt x="13520495" y="-1983"/>
                  <a:pt x="13925697" y="-11345"/>
                  <a:pt x="14297204" y="0"/>
                </a:cubicBezTo>
                <a:cubicBezTo>
                  <a:pt x="14668711" y="11345"/>
                  <a:pt x="14595690" y="1562"/>
                  <a:pt x="14807818" y="0"/>
                </a:cubicBezTo>
                <a:cubicBezTo>
                  <a:pt x="15019946" y="-1562"/>
                  <a:pt x="15420055" y="-11807"/>
                  <a:pt x="15658843" y="0"/>
                </a:cubicBezTo>
                <a:cubicBezTo>
                  <a:pt x="15897632" y="11807"/>
                  <a:pt x="15894329" y="1287"/>
                  <a:pt x="15999252" y="0"/>
                </a:cubicBezTo>
                <a:cubicBezTo>
                  <a:pt x="16104175" y="-1287"/>
                  <a:pt x="16725886" y="34985"/>
                  <a:pt x="17020481" y="0"/>
                </a:cubicBezTo>
                <a:cubicBezTo>
                  <a:pt x="17009242" y="184737"/>
                  <a:pt x="17003921" y="543906"/>
                  <a:pt x="17020481" y="680820"/>
                </a:cubicBezTo>
                <a:cubicBezTo>
                  <a:pt x="17037041" y="817734"/>
                  <a:pt x="17013496" y="1240880"/>
                  <a:pt x="17020481" y="1552271"/>
                </a:cubicBezTo>
                <a:cubicBezTo>
                  <a:pt x="17027466" y="1863662"/>
                  <a:pt x="17016439" y="1956125"/>
                  <a:pt x="17020481" y="2233091"/>
                </a:cubicBezTo>
                <a:cubicBezTo>
                  <a:pt x="17024523" y="2510057"/>
                  <a:pt x="17015438" y="2530335"/>
                  <a:pt x="17020481" y="2627967"/>
                </a:cubicBezTo>
                <a:cubicBezTo>
                  <a:pt x="17025524" y="2725599"/>
                  <a:pt x="17030400" y="3193716"/>
                  <a:pt x="17020481" y="3499417"/>
                </a:cubicBezTo>
                <a:cubicBezTo>
                  <a:pt x="17010563" y="3805118"/>
                  <a:pt x="17012728" y="4014854"/>
                  <a:pt x="17020481" y="4180237"/>
                </a:cubicBezTo>
                <a:cubicBezTo>
                  <a:pt x="17028234" y="4345620"/>
                  <a:pt x="16998116" y="4527426"/>
                  <a:pt x="17020481" y="4861058"/>
                </a:cubicBezTo>
                <a:cubicBezTo>
                  <a:pt x="17042846" y="5194690"/>
                  <a:pt x="17017174" y="5179095"/>
                  <a:pt x="17020481" y="5351249"/>
                </a:cubicBezTo>
                <a:cubicBezTo>
                  <a:pt x="17023788" y="5523403"/>
                  <a:pt x="16985841" y="5913718"/>
                  <a:pt x="17020481" y="6222699"/>
                </a:cubicBezTo>
                <a:cubicBezTo>
                  <a:pt x="17055122" y="6531680"/>
                  <a:pt x="17042249" y="6485019"/>
                  <a:pt x="17020481" y="6712889"/>
                </a:cubicBezTo>
                <a:cubicBezTo>
                  <a:pt x="16998714" y="6940759"/>
                  <a:pt x="17041405" y="7357768"/>
                  <a:pt x="17020481" y="7584340"/>
                </a:cubicBezTo>
                <a:cubicBezTo>
                  <a:pt x="16999557" y="7810912"/>
                  <a:pt x="17018507" y="7799844"/>
                  <a:pt x="17020481" y="7979215"/>
                </a:cubicBezTo>
                <a:cubicBezTo>
                  <a:pt x="17022455" y="8158587"/>
                  <a:pt x="17029307" y="8435182"/>
                  <a:pt x="17020481" y="8755351"/>
                </a:cubicBezTo>
                <a:cubicBezTo>
                  <a:pt x="17011655" y="9075520"/>
                  <a:pt x="17012177" y="9146787"/>
                  <a:pt x="17020481" y="9531486"/>
                </a:cubicBezTo>
                <a:cubicBezTo>
                  <a:pt x="16680353" y="9562806"/>
                  <a:pt x="16460030" y="9531024"/>
                  <a:pt x="16169457" y="9531486"/>
                </a:cubicBezTo>
                <a:cubicBezTo>
                  <a:pt x="15878884" y="9531948"/>
                  <a:pt x="15588460" y="9482008"/>
                  <a:pt x="15148228" y="9531486"/>
                </a:cubicBezTo>
                <a:cubicBezTo>
                  <a:pt x="14707996" y="9580964"/>
                  <a:pt x="14684589" y="9561962"/>
                  <a:pt x="14297204" y="9531486"/>
                </a:cubicBezTo>
                <a:cubicBezTo>
                  <a:pt x="13909819" y="9501010"/>
                  <a:pt x="13952667" y="9539628"/>
                  <a:pt x="13786590" y="9531486"/>
                </a:cubicBezTo>
                <a:cubicBezTo>
                  <a:pt x="13620513" y="9523344"/>
                  <a:pt x="13091218" y="9548317"/>
                  <a:pt x="12765361" y="9531486"/>
                </a:cubicBezTo>
                <a:cubicBezTo>
                  <a:pt x="12439504" y="9514655"/>
                  <a:pt x="12408212" y="9530210"/>
                  <a:pt x="12084542" y="9531486"/>
                </a:cubicBezTo>
                <a:cubicBezTo>
                  <a:pt x="11760872" y="9532762"/>
                  <a:pt x="11866921" y="9540061"/>
                  <a:pt x="11744132" y="9531486"/>
                </a:cubicBezTo>
                <a:cubicBezTo>
                  <a:pt x="11621343" y="9522912"/>
                  <a:pt x="11222394" y="9569499"/>
                  <a:pt x="10722903" y="9531486"/>
                </a:cubicBezTo>
                <a:cubicBezTo>
                  <a:pt x="10223412" y="9493473"/>
                  <a:pt x="10547913" y="9531717"/>
                  <a:pt x="10382493" y="9531486"/>
                </a:cubicBezTo>
                <a:cubicBezTo>
                  <a:pt x="10217073" y="9531256"/>
                  <a:pt x="10144515" y="9528105"/>
                  <a:pt x="10042084" y="9531486"/>
                </a:cubicBezTo>
                <a:cubicBezTo>
                  <a:pt x="9939653" y="9534867"/>
                  <a:pt x="9544244" y="9523526"/>
                  <a:pt x="9361265" y="9531486"/>
                </a:cubicBezTo>
                <a:cubicBezTo>
                  <a:pt x="9178286" y="9539446"/>
                  <a:pt x="8876770" y="9565549"/>
                  <a:pt x="8510241" y="9531486"/>
                </a:cubicBezTo>
                <a:cubicBezTo>
                  <a:pt x="8143712" y="9497423"/>
                  <a:pt x="7940543" y="9559707"/>
                  <a:pt x="7489012" y="9531486"/>
                </a:cubicBezTo>
                <a:cubicBezTo>
                  <a:pt x="7037481" y="9503265"/>
                  <a:pt x="7233232" y="9542789"/>
                  <a:pt x="7148602" y="9531486"/>
                </a:cubicBezTo>
                <a:cubicBezTo>
                  <a:pt x="7063972" y="9520184"/>
                  <a:pt x="7029863" y="9539933"/>
                  <a:pt x="6978397" y="9531486"/>
                </a:cubicBezTo>
                <a:cubicBezTo>
                  <a:pt x="6926931" y="9523039"/>
                  <a:pt x="6244067" y="9542770"/>
                  <a:pt x="5957168" y="9531486"/>
                </a:cubicBezTo>
                <a:cubicBezTo>
                  <a:pt x="5670269" y="9520202"/>
                  <a:pt x="5708049" y="9520985"/>
                  <a:pt x="5616759" y="9531486"/>
                </a:cubicBezTo>
                <a:cubicBezTo>
                  <a:pt x="5525469" y="9541987"/>
                  <a:pt x="5511990" y="9523675"/>
                  <a:pt x="5446554" y="9531486"/>
                </a:cubicBezTo>
                <a:cubicBezTo>
                  <a:pt x="5381119" y="9539297"/>
                  <a:pt x="4938739" y="9542517"/>
                  <a:pt x="4595530" y="9531486"/>
                </a:cubicBezTo>
                <a:cubicBezTo>
                  <a:pt x="4252321" y="9520455"/>
                  <a:pt x="4460401" y="9528486"/>
                  <a:pt x="4425325" y="9531486"/>
                </a:cubicBezTo>
                <a:cubicBezTo>
                  <a:pt x="4390249" y="9534486"/>
                  <a:pt x="3632810" y="9481561"/>
                  <a:pt x="3404096" y="9531486"/>
                </a:cubicBezTo>
                <a:cubicBezTo>
                  <a:pt x="3175382" y="9581411"/>
                  <a:pt x="3011267" y="9551348"/>
                  <a:pt x="2723277" y="9531486"/>
                </a:cubicBezTo>
                <a:cubicBezTo>
                  <a:pt x="2435287" y="9511624"/>
                  <a:pt x="2319627" y="9521892"/>
                  <a:pt x="2212663" y="9531486"/>
                </a:cubicBezTo>
                <a:cubicBezTo>
                  <a:pt x="2105699" y="9541080"/>
                  <a:pt x="2080998" y="9536706"/>
                  <a:pt x="2042458" y="9531486"/>
                </a:cubicBezTo>
                <a:cubicBezTo>
                  <a:pt x="2003918" y="9526266"/>
                  <a:pt x="1907541" y="9527436"/>
                  <a:pt x="1872253" y="9531486"/>
                </a:cubicBezTo>
                <a:cubicBezTo>
                  <a:pt x="1836966" y="9535536"/>
                  <a:pt x="1488018" y="9542999"/>
                  <a:pt x="1191434" y="9531486"/>
                </a:cubicBezTo>
                <a:cubicBezTo>
                  <a:pt x="894850" y="9519973"/>
                  <a:pt x="376189" y="9514418"/>
                  <a:pt x="0" y="9531486"/>
                </a:cubicBezTo>
                <a:cubicBezTo>
                  <a:pt x="14086" y="9299780"/>
                  <a:pt x="-2767" y="9153237"/>
                  <a:pt x="0" y="8850666"/>
                </a:cubicBezTo>
                <a:cubicBezTo>
                  <a:pt x="2767" y="8548095"/>
                  <a:pt x="-8218" y="8537614"/>
                  <a:pt x="0" y="8265160"/>
                </a:cubicBezTo>
                <a:cubicBezTo>
                  <a:pt x="8218" y="7992706"/>
                  <a:pt x="-16281" y="7942416"/>
                  <a:pt x="0" y="7774969"/>
                </a:cubicBezTo>
                <a:cubicBezTo>
                  <a:pt x="16281" y="7607522"/>
                  <a:pt x="14531" y="7457572"/>
                  <a:pt x="0" y="7284779"/>
                </a:cubicBezTo>
                <a:cubicBezTo>
                  <a:pt x="-14531" y="7111986"/>
                  <a:pt x="1117" y="6933089"/>
                  <a:pt x="0" y="6794588"/>
                </a:cubicBezTo>
                <a:cubicBezTo>
                  <a:pt x="-1117" y="6656087"/>
                  <a:pt x="-15440" y="6245123"/>
                  <a:pt x="0" y="6018453"/>
                </a:cubicBezTo>
                <a:cubicBezTo>
                  <a:pt x="15440" y="5791784"/>
                  <a:pt x="-15359" y="5742811"/>
                  <a:pt x="0" y="5528262"/>
                </a:cubicBezTo>
                <a:cubicBezTo>
                  <a:pt x="15359" y="5313713"/>
                  <a:pt x="-4081" y="4986089"/>
                  <a:pt x="0" y="4847441"/>
                </a:cubicBezTo>
                <a:cubicBezTo>
                  <a:pt x="4081" y="4708793"/>
                  <a:pt x="-23312" y="4566768"/>
                  <a:pt x="0" y="4357251"/>
                </a:cubicBezTo>
                <a:cubicBezTo>
                  <a:pt x="23312" y="4147734"/>
                  <a:pt x="-38127" y="3880357"/>
                  <a:pt x="0" y="3485801"/>
                </a:cubicBezTo>
                <a:cubicBezTo>
                  <a:pt x="38127" y="3091245"/>
                  <a:pt x="3726" y="3062412"/>
                  <a:pt x="0" y="2709665"/>
                </a:cubicBezTo>
                <a:cubicBezTo>
                  <a:pt x="-3726" y="2356918"/>
                  <a:pt x="-26552" y="2269684"/>
                  <a:pt x="0" y="2028845"/>
                </a:cubicBezTo>
                <a:cubicBezTo>
                  <a:pt x="26552" y="1788006"/>
                  <a:pt x="23629" y="1673825"/>
                  <a:pt x="0" y="1538654"/>
                </a:cubicBezTo>
                <a:cubicBezTo>
                  <a:pt x="-23629" y="1403483"/>
                  <a:pt x="-423" y="1242562"/>
                  <a:pt x="0" y="1143778"/>
                </a:cubicBezTo>
                <a:cubicBezTo>
                  <a:pt x="423" y="1044994"/>
                  <a:pt x="38475" y="273769"/>
                  <a:pt x="0" y="0"/>
                </a:cubicBezTo>
                <a:close/>
              </a:path>
              <a:path w="17020481" h="9531486" stroke="0" extrusionOk="0">
                <a:moveTo>
                  <a:pt x="0" y="0"/>
                </a:moveTo>
                <a:cubicBezTo>
                  <a:pt x="157314" y="3389"/>
                  <a:pt x="352866" y="13177"/>
                  <a:pt x="510614" y="0"/>
                </a:cubicBezTo>
                <a:cubicBezTo>
                  <a:pt x="668362" y="-13177"/>
                  <a:pt x="606447" y="-6611"/>
                  <a:pt x="680819" y="0"/>
                </a:cubicBezTo>
                <a:cubicBezTo>
                  <a:pt x="755191" y="6611"/>
                  <a:pt x="1283812" y="37795"/>
                  <a:pt x="1702048" y="0"/>
                </a:cubicBezTo>
                <a:cubicBezTo>
                  <a:pt x="2120284" y="-37795"/>
                  <a:pt x="1985851" y="-7571"/>
                  <a:pt x="2212663" y="0"/>
                </a:cubicBezTo>
                <a:cubicBezTo>
                  <a:pt x="2439476" y="7571"/>
                  <a:pt x="2559762" y="2679"/>
                  <a:pt x="2723277" y="0"/>
                </a:cubicBezTo>
                <a:cubicBezTo>
                  <a:pt x="2886792" y="-2679"/>
                  <a:pt x="3443001" y="49078"/>
                  <a:pt x="3744506" y="0"/>
                </a:cubicBezTo>
                <a:cubicBezTo>
                  <a:pt x="4046011" y="-49078"/>
                  <a:pt x="4010176" y="14638"/>
                  <a:pt x="4084915" y="0"/>
                </a:cubicBezTo>
                <a:cubicBezTo>
                  <a:pt x="4159654" y="-14638"/>
                  <a:pt x="4745004" y="-47689"/>
                  <a:pt x="5106144" y="0"/>
                </a:cubicBezTo>
                <a:cubicBezTo>
                  <a:pt x="5467284" y="47689"/>
                  <a:pt x="5917181" y="-47668"/>
                  <a:pt x="6127373" y="0"/>
                </a:cubicBezTo>
                <a:cubicBezTo>
                  <a:pt x="6337565" y="47668"/>
                  <a:pt x="6620580" y="-9708"/>
                  <a:pt x="6808192" y="0"/>
                </a:cubicBezTo>
                <a:cubicBezTo>
                  <a:pt x="6995804" y="9708"/>
                  <a:pt x="7389414" y="-40255"/>
                  <a:pt x="7829421" y="0"/>
                </a:cubicBezTo>
                <a:cubicBezTo>
                  <a:pt x="8269428" y="40255"/>
                  <a:pt x="8204252" y="-12475"/>
                  <a:pt x="8340036" y="0"/>
                </a:cubicBezTo>
                <a:cubicBezTo>
                  <a:pt x="8475821" y="12475"/>
                  <a:pt x="8730680" y="5429"/>
                  <a:pt x="8850650" y="0"/>
                </a:cubicBezTo>
                <a:cubicBezTo>
                  <a:pt x="8970620" y="-5429"/>
                  <a:pt x="9416133" y="27312"/>
                  <a:pt x="9701674" y="0"/>
                </a:cubicBezTo>
                <a:cubicBezTo>
                  <a:pt x="9987215" y="-27312"/>
                  <a:pt x="10093208" y="14576"/>
                  <a:pt x="10212289" y="0"/>
                </a:cubicBezTo>
                <a:cubicBezTo>
                  <a:pt x="10331371" y="-14576"/>
                  <a:pt x="10779836" y="15530"/>
                  <a:pt x="11233517" y="0"/>
                </a:cubicBezTo>
                <a:cubicBezTo>
                  <a:pt x="11687198" y="-15530"/>
                  <a:pt x="11953190" y="32409"/>
                  <a:pt x="12254746" y="0"/>
                </a:cubicBezTo>
                <a:cubicBezTo>
                  <a:pt x="12556302" y="-32409"/>
                  <a:pt x="12661079" y="-17579"/>
                  <a:pt x="12935566" y="0"/>
                </a:cubicBezTo>
                <a:cubicBezTo>
                  <a:pt x="13210053" y="17579"/>
                  <a:pt x="13331957" y="-19899"/>
                  <a:pt x="13446180" y="0"/>
                </a:cubicBezTo>
                <a:cubicBezTo>
                  <a:pt x="13560403" y="19899"/>
                  <a:pt x="13578389" y="5530"/>
                  <a:pt x="13616385" y="0"/>
                </a:cubicBezTo>
                <a:cubicBezTo>
                  <a:pt x="13654381" y="-5530"/>
                  <a:pt x="13877305" y="11001"/>
                  <a:pt x="13956794" y="0"/>
                </a:cubicBezTo>
                <a:cubicBezTo>
                  <a:pt x="14036283" y="-11001"/>
                  <a:pt x="14211780" y="10806"/>
                  <a:pt x="14297204" y="0"/>
                </a:cubicBezTo>
                <a:cubicBezTo>
                  <a:pt x="14382628" y="-10806"/>
                  <a:pt x="14573108" y="7103"/>
                  <a:pt x="14807818" y="0"/>
                </a:cubicBezTo>
                <a:cubicBezTo>
                  <a:pt x="15042528" y="-7103"/>
                  <a:pt x="15561997" y="3888"/>
                  <a:pt x="15829047" y="0"/>
                </a:cubicBezTo>
                <a:cubicBezTo>
                  <a:pt x="16096097" y="-3888"/>
                  <a:pt x="16514242" y="58891"/>
                  <a:pt x="17020481" y="0"/>
                </a:cubicBezTo>
                <a:cubicBezTo>
                  <a:pt x="17042612" y="283881"/>
                  <a:pt x="17028225" y="352732"/>
                  <a:pt x="17020481" y="585506"/>
                </a:cubicBezTo>
                <a:cubicBezTo>
                  <a:pt x="17012737" y="818280"/>
                  <a:pt x="17004929" y="1115594"/>
                  <a:pt x="17020481" y="1266326"/>
                </a:cubicBezTo>
                <a:cubicBezTo>
                  <a:pt x="17036033" y="1417058"/>
                  <a:pt x="17037747" y="1927735"/>
                  <a:pt x="17020481" y="2137776"/>
                </a:cubicBezTo>
                <a:cubicBezTo>
                  <a:pt x="17003216" y="2347817"/>
                  <a:pt x="16986809" y="2575142"/>
                  <a:pt x="17020481" y="2913911"/>
                </a:cubicBezTo>
                <a:cubicBezTo>
                  <a:pt x="17054153" y="3252681"/>
                  <a:pt x="17019509" y="3200261"/>
                  <a:pt x="17020481" y="3308787"/>
                </a:cubicBezTo>
                <a:cubicBezTo>
                  <a:pt x="17021453" y="3417313"/>
                  <a:pt x="17014976" y="3714897"/>
                  <a:pt x="17020481" y="3894293"/>
                </a:cubicBezTo>
                <a:cubicBezTo>
                  <a:pt x="17025986" y="4073689"/>
                  <a:pt x="16999012" y="4530420"/>
                  <a:pt x="17020481" y="4765743"/>
                </a:cubicBezTo>
                <a:cubicBezTo>
                  <a:pt x="17041951" y="5001066"/>
                  <a:pt x="17043592" y="5233632"/>
                  <a:pt x="17020481" y="5446563"/>
                </a:cubicBezTo>
                <a:cubicBezTo>
                  <a:pt x="16997370" y="5659494"/>
                  <a:pt x="16984598" y="5935810"/>
                  <a:pt x="17020481" y="6222699"/>
                </a:cubicBezTo>
                <a:cubicBezTo>
                  <a:pt x="17056364" y="6509588"/>
                  <a:pt x="17035433" y="6596510"/>
                  <a:pt x="17020481" y="6808204"/>
                </a:cubicBezTo>
                <a:cubicBezTo>
                  <a:pt x="17005529" y="7019899"/>
                  <a:pt x="17038545" y="7228506"/>
                  <a:pt x="17020481" y="7489025"/>
                </a:cubicBezTo>
                <a:cubicBezTo>
                  <a:pt x="17002417" y="7749544"/>
                  <a:pt x="16985322" y="7972578"/>
                  <a:pt x="17020481" y="8360475"/>
                </a:cubicBezTo>
                <a:cubicBezTo>
                  <a:pt x="17055641" y="8748372"/>
                  <a:pt x="17020390" y="8623444"/>
                  <a:pt x="17020481" y="8850666"/>
                </a:cubicBezTo>
                <a:cubicBezTo>
                  <a:pt x="17020572" y="9077888"/>
                  <a:pt x="16991750" y="9359201"/>
                  <a:pt x="17020481" y="9531486"/>
                </a:cubicBezTo>
                <a:cubicBezTo>
                  <a:pt x="16874785" y="9533158"/>
                  <a:pt x="16791823" y="9528173"/>
                  <a:pt x="16680071" y="9531486"/>
                </a:cubicBezTo>
                <a:cubicBezTo>
                  <a:pt x="16568319" y="9534800"/>
                  <a:pt x="16400390" y="9550453"/>
                  <a:pt x="16169457" y="9531486"/>
                </a:cubicBezTo>
                <a:cubicBezTo>
                  <a:pt x="15938524" y="9512519"/>
                  <a:pt x="15796560" y="9502357"/>
                  <a:pt x="15488638" y="9531486"/>
                </a:cubicBezTo>
                <a:cubicBezTo>
                  <a:pt x="15180716" y="9560615"/>
                  <a:pt x="15303233" y="9515867"/>
                  <a:pt x="15148228" y="9531486"/>
                </a:cubicBezTo>
                <a:cubicBezTo>
                  <a:pt x="14993223" y="9547106"/>
                  <a:pt x="14560380" y="9533187"/>
                  <a:pt x="14126999" y="9531486"/>
                </a:cubicBezTo>
                <a:cubicBezTo>
                  <a:pt x="13693618" y="9529785"/>
                  <a:pt x="13679997" y="9556077"/>
                  <a:pt x="13446180" y="9531486"/>
                </a:cubicBezTo>
                <a:cubicBezTo>
                  <a:pt x="13212363" y="9506895"/>
                  <a:pt x="12836946" y="9497095"/>
                  <a:pt x="12424951" y="9531486"/>
                </a:cubicBezTo>
                <a:cubicBezTo>
                  <a:pt x="12012956" y="9565877"/>
                  <a:pt x="11915363" y="9544683"/>
                  <a:pt x="11573927" y="9531486"/>
                </a:cubicBezTo>
                <a:cubicBezTo>
                  <a:pt x="11232491" y="9518289"/>
                  <a:pt x="11215977" y="9537747"/>
                  <a:pt x="11063313" y="9531486"/>
                </a:cubicBezTo>
                <a:cubicBezTo>
                  <a:pt x="10910649" y="9525225"/>
                  <a:pt x="10384701" y="9547264"/>
                  <a:pt x="10212289" y="9531486"/>
                </a:cubicBezTo>
                <a:cubicBezTo>
                  <a:pt x="10039877" y="9515708"/>
                  <a:pt x="9960660" y="9521803"/>
                  <a:pt x="9871879" y="9531486"/>
                </a:cubicBezTo>
                <a:cubicBezTo>
                  <a:pt x="9783098" y="9541170"/>
                  <a:pt x="9432082" y="9547540"/>
                  <a:pt x="9191060" y="9531486"/>
                </a:cubicBezTo>
                <a:cubicBezTo>
                  <a:pt x="8950038" y="9515432"/>
                  <a:pt x="9076737" y="9533280"/>
                  <a:pt x="9020855" y="9531486"/>
                </a:cubicBezTo>
                <a:cubicBezTo>
                  <a:pt x="8964973" y="9529692"/>
                  <a:pt x="8291435" y="9513202"/>
                  <a:pt x="7999626" y="9531486"/>
                </a:cubicBezTo>
                <a:cubicBezTo>
                  <a:pt x="7707817" y="9549770"/>
                  <a:pt x="7560945" y="9544601"/>
                  <a:pt x="7318807" y="9531486"/>
                </a:cubicBezTo>
                <a:cubicBezTo>
                  <a:pt x="7076669" y="9518371"/>
                  <a:pt x="6586315" y="9571889"/>
                  <a:pt x="6297578" y="9531486"/>
                </a:cubicBezTo>
                <a:cubicBezTo>
                  <a:pt x="6008841" y="9491083"/>
                  <a:pt x="5912399" y="9552224"/>
                  <a:pt x="5786964" y="9531486"/>
                </a:cubicBezTo>
                <a:cubicBezTo>
                  <a:pt x="5661529" y="9510748"/>
                  <a:pt x="5524407" y="9531649"/>
                  <a:pt x="5446554" y="9531486"/>
                </a:cubicBezTo>
                <a:cubicBezTo>
                  <a:pt x="5368701" y="9531324"/>
                  <a:pt x="4929663" y="9515291"/>
                  <a:pt x="4765735" y="9531486"/>
                </a:cubicBezTo>
                <a:cubicBezTo>
                  <a:pt x="4601807" y="9547681"/>
                  <a:pt x="4158194" y="9540942"/>
                  <a:pt x="3914711" y="9531486"/>
                </a:cubicBezTo>
                <a:cubicBezTo>
                  <a:pt x="3671228" y="9522030"/>
                  <a:pt x="3280209" y="9482372"/>
                  <a:pt x="2893482" y="9531486"/>
                </a:cubicBezTo>
                <a:cubicBezTo>
                  <a:pt x="2506755" y="9580600"/>
                  <a:pt x="2424903" y="9533328"/>
                  <a:pt x="2042458" y="9531486"/>
                </a:cubicBezTo>
                <a:cubicBezTo>
                  <a:pt x="1660013" y="9529644"/>
                  <a:pt x="1424617" y="9562106"/>
                  <a:pt x="1021229" y="9531486"/>
                </a:cubicBezTo>
                <a:cubicBezTo>
                  <a:pt x="617841" y="9500866"/>
                  <a:pt x="405235" y="9493541"/>
                  <a:pt x="0" y="9531486"/>
                </a:cubicBezTo>
                <a:cubicBezTo>
                  <a:pt x="14006" y="9402329"/>
                  <a:pt x="-11054" y="9152050"/>
                  <a:pt x="0" y="9041295"/>
                </a:cubicBezTo>
                <a:cubicBezTo>
                  <a:pt x="11054" y="8930540"/>
                  <a:pt x="-7916" y="8729406"/>
                  <a:pt x="0" y="8455790"/>
                </a:cubicBezTo>
                <a:cubicBezTo>
                  <a:pt x="7916" y="8182175"/>
                  <a:pt x="-34878" y="7987119"/>
                  <a:pt x="0" y="7679654"/>
                </a:cubicBezTo>
                <a:cubicBezTo>
                  <a:pt x="34878" y="7372189"/>
                  <a:pt x="1085" y="7212327"/>
                  <a:pt x="0" y="6998834"/>
                </a:cubicBezTo>
                <a:cubicBezTo>
                  <a:pt x="-1085" y="6785341"/>
                  <a:pt x="-7464" y="6746745"/>
                  <a:pt x="0" y="6603958"/>
                </a:cubicBezTo>
                <a:cubicBezTo>
                  <a:pt x="7464" y="6461171"/>
                  <a:pt x="-19788" y="6137442"/>
                  <a:pt x="0" y="6018453"/>
                </a:cubicBezTo>
                <a:cubicBezTo>
                  <a:pt x="19788" y="5899465"/>
                  <a:pt x="22824" y="5615486"/>
                  <a:pt x="0" y="5242317"/>
                </a:cubicBezTo>
                <a:cubicBezTo>
                  <a:pt x="-22824" y="4869148"/>
                  <a:pt x="9051" y="4978637"/>
                  <a:pt x="0" y="4752127"/>
                </a:cubicBezTo>
                <a:cubicBezTo>
                  <a:pt x="-9051" y="4525617"/>
                  <a:pt x="25250" y="4294697"/>
                  <a:pt x="0" y="3880676"/>
                </a:cubicBezTo>
                <a:cubicBezTo>
                  <a:pt x="-25250" y="3466655"/>
                  <a:pt x="-7388" y="3195320"/>
                  <a:pt x="0" y="3009226"/>
                </a:cubicBezTo>
                <a:cubicBezTo>
                  <a:pt x="7388" y="2823132"/>
                  <a:pt x="-14284" y="2610447"/>
                  <a:pt x="0" y="2328406"/>
                </a:cubicBezTo>
                <a:cubicBezTo>
                  <a:pt x="14284" y="2046365"/>
                  <a:pt x="-3115" y="1783288"/>
                  <a:pt x="0" y="1456956"/>
                </a:cubicBezTo>
                <a:cubicBezTo>
                  <a:pt x="3115" y="1130624"/>
                  <a:pt x="-18836" y="1005451"/>
                  <a:pt x="0" y="776135"/>
                </a:cubicBezTo>
                <a:cubicBezTo>
                  <a:pt x="18836" y="546819"/>
                  <a:pt x="-2809" y="263671"/>
                  <a:pt x="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98382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345A8E5-E340-1813-58A6-56956BD12478}"/>
              </a:ext>
            </a:extLst>
          </p:cNvPr>
          <p:cNvSpPr/>
          <p:nvPr/>
        </p:nvSpPr>
        <p:spPr>
          <a:xfrm>
            <a:off x="5410200" y="3656895"/>
            <a:ext cx="10900828" cy="5423162"/>
          </a:xfrm>
          <a:custGeom>
            <a:avLst/>
            <a:gdLst/>
            <a:ahLst/>
            <a:cxnLst/>
            <a:rect l="l" t="t" r="r" b="b"/>
            <a:pathLst>
              <a:path w="10900828" h="5423162">
                <a:moveTo>
                  <a:pt x="0" y="0"/>
                </a:moveTo>
                <a:lnTo>
                  <a:pt x="10900828" y="0"/>
                </a:lnTo>
                <a:lnTo>
                  <a:pt x="10900828" y="5423162"/>
                </a:lnTo>
                <a:lnTo>
                  <a:pt x="0" y="5423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85018AA-C293-E9B5-4109-6C9944184ADC}"/>
              </a:ext>
            </a:extLst>
          </p:cNvPr>
          <p:cNvSpPr txBox="1"/>
          <p:nvPr/>
        </p:nvSpPr>
        <p:spPr>
          <a:xfrm>
            <a:off x="5943600" y="1638300"/>
            <a:ext cx="757172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-OM" sz="4800" spc="24" dirty="0">
                <a:solidFill>
                  <a:schemeClr val="accent4"/>
                </a:solidFill>
                <a:latin typeface="Glacial Indifference Bold"/>
              </a:rPr>
              <a:t>أعرف كل شيء عن</a:t>
            </a:r>
          </a:p>
          <a:p>
            <a:pPr algn="ctr"/>
            <a:r>
              <a:rPr lang="ar-OM" sz="4800" spc="24" dirty="0">
                <a:solidFill>
                  <a:schemeClr val="accent4"/>
                </a:solidFill>
                <a:latin typeface="Glacial Indifference Bold"/>
              </a:rPr>
              <a:t>صندوق الانطلاق</a:t>
            </a:r>
            <a:endParaRPr lang="ar" sz="4800" spc="24" dirty="0">
              <a:solidFill>
                <a:schemeClr val="accent4"/>
              </a:solidFill>
              <a:latin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14370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343400" y="1325943"/>
            <a:ext cx="12649200" cy="574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896"/>
              </a:lnSpc>
              <a:spcBef>
                <a:spcPct val="0"/>
              </a:spcBef>
            </a:pPr>
            <a:r>
              <a:rPr lang="ar-OM" sz="3264" b="1" spc="22" dirty="0">
                <a:solidFill>
                  <a:schemeClr val="tx2"/>
                </a:solidFill>
                <a:latin typeface="Glacial Indifference"/>
              </a:rPr>
              <a:t>أهلية المنظمة المقدمة للمناقصة</a:t>
            </a:r>
            <a:endParaRPr lang="fr-FR" sz="3264" b="1" spc="22" dirty="0">
              <a:solidFill>
                <a:schemeClr val="tx2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11000" y="442125"/>
            <a:ext cx="6696000" cy="590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-OM" sz="3536" spc="24" dirty="0">
                <a:solidFill>
                  <a:schemeClr val="accent4"/>
                </a:solidFill>
                <a:latin typeface="Avenir Bold"/>
              </a:rPr>
              <a:t>ما هي معايير الأهلية الانطلاق؟</a:t>
            </a:r>
            <a:endParaRPr lang="fr-FR" sz="3536" spc="24" dirty="0">
              <a:solidFill>
                <a:schemeClr val="accent4"/>
              </a:solidFill>
              <a:latin typeface="Avenir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367654" y="2208982"/>
            <a:ext cx="10695069" cy="1136923"/>
            <a:chOff x="4527806" y="0"/>
            <a:chExt cx="14260090" cy="1515897"/>
          </a:xfrm>
        </p:grpSpPr>
        <p:sp>
          <p:nvSpPr>
            <p:cNvPr id="10" name="Freeform 10"/>
            <p:cNvSpPr/>
            <p:nvPr/>
          </p:nvSpPr>
          <p:spPr>
            <a:xfrm>
              <a:off x="17271999" y="0"/>
              <a:ext cx="1515897" cy="1515897"/>
            </a:xfrm>
            <a:custGeom>
              <a:avLst/>
              <a:gdLst/>
              <a:ahLst/>
              <a:cxnLst/>
              <a:rect l="l" t="t" r="r" b="b"/>
              <a:pathLst>
                <a:path w="1515897" h="1515897">
                  <a:moveTo>
                    <a:pt x="0" y="0"/>
                  </a:moveTo>
                  <a:lnTo>
                    <a:pt x="1515897" y="0"/>
                  </a:lnTo>
                  <a:lnTo>
                    <a:pt x="1515897" y="1515897"/>
                  </a:lnTo>
                  <a:lnTo>
                    <a:pt x="0" y="1515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527806" y="276972"/>
              <a:ext cx="12032993" cy="994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6"/>
                </a:lnSpc>
              </a:pPr>
              <a:r>
                <a:rPr lang="ar-DZ" sz="2400" spc="15" dirty="0">
                  <a:solidFill>
                    <a:srgbClr val="231F20"/>
                  </a:solidFill>
                  <a:latin typeface="Avenir"/>
                </a:rPr>
                <a:t> </a:t>
              </a:r>
              <a:r>
                <a:rPr lang="ar-OM" sz="2800" dirty="0"/>
                <a:t>أن تكون من</a:t>
              </a:r>
              <a:r>
                <a:rPr lang="ar" sz="2400" spc="15" dirty="0">
                  <a:solidFill>
                    <a:srgbClr val="231F20"/>
                  </a:solidFill>
                  <a:latin typeface="Avenir"/>
                </a:rPr>
                <a:t> </a:t>
              </a:r>
              <a:r>
                <a:rPr lang="ar" sz="2400" spc="15" dirty="0">
                  <a:solidFill>
                    <a:srgbClr val="231F20"/>
                  </a:solidFill>
                  <a:latin typeface="Avenir Bold"/>
                </a:rPr>
                <a:t>منظمات المجتمع المدني الشبابية </a:t>
              </a:r>
              <a:r>
                <a:rPr lang="ar" sz="2400" spc="14" dirty="0">
                  <a:solidFill>
                    <a:srgbClr val="231F20"/>
                  </a:solidFill>
                  <a:latin typeface="Avenir Italics"/>
                </a:rPr>
                <a:t>(جمعية، منظمة غير حكومية، نادٍ رياضي وثقافي ، نادٍ شبابي، اتحاد ،</a:t>
              </a:r>
              <a:r>
                <a:rPr lang="ar-DZ" sz="2400" spc="14" dirty="0">
                  <a:solidFill>
                    <a:srgbClr val="231F20"/>
                  </a:solidFill>
                  <a:latin typeface="Avenir Italics"/>
                </a:rPr>
                <a:t> </a:t>
              </a:r>
              <a:r>
                <a:rPr lang="ar" sz="2400" spc="14" dirty="0">
                  <a:solidFill>
                    <a:srgbClr val="231F20"/>
                  </a:solidFill>
                  <a:latin typeface="Avenir Italics"/>
                </a:rPr>
                <a:t>مؤسسة ، منظمة تدريب ، نقابة ) </a:t>
              </a:r>
              <a:r>
                <a:rPr lang="ar" sz="2400" b="1" spc="14" dirty="0">
                  <a:solidFill>
                    <a:srgbClr val="231F20"/>
                  </a:solidFill>
                  <a:latin typeface="Avenir Italics"/>
                </a:rPr>
                <a:t>أو التعاونيات</a:t>
              </a:r>
              <a:endParaRPr lang="en-US" sz="2400" b="1" spc="14" dirty="0">
                <a:solidFill>
                  <a:srgbClr val="231F20"/>
                </a:solidFill>
                <a:latin typeface="Avenir Itali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689414" y="6176415"/>
            <a:ext cx="9362329" cy="34552"/>
            <a:chOff x="0" y="0"/>
            <a:chExt cx="6883400" cy="2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83400" cy="25400"/>
            </a:xfrm>
            <a:custGeom>
              <a:avLst/>
              <a:gdLst/>
              <a:ahLst/>
              <a:cxnLst/>
              <a:rect l="l" t="t" r="r" b="b"/>
              <a:pathLst>
                <a:path w="6883400" h="25400">
                  <a:moveTo>
                    <a:pt x="6781800" y="25400"/>
                  </a:moveTo>
                  <a:lnTo>
                    <a:pt x="6769100" y="25400"/>
                  </a:lnTo>
                  <a:cubicBezTo>
                    <a:pt x="6762115" y="25400"/>
                    <a:pt x="6756400" y="19685"/>
                    <a:pt x="6756400" y="12700"/>
                  </a:cubicBezTo>
                  <a:lnTo>
                    <a:pt x="6762115" y="0"/>
                  </a:lnTo>
                  <a:lnTo>
                    <a:pt x="6781800" y="0"/>
                  </a:lnTo>
                  <a:cubicBezTo>
                    <a:pt x="6788785" y="0"/>
                    <a:pt x="6794500" y="5715"/>
                    <a:pt x="6794500" y="12700"/>
                  </a:cubicBezTo>
                  <a:lnTo>
                    <a:pt x="6788785" y="25400"/>
                  </a:lnTo>
                  <a:close/>
                  <a:moveTo>
                    <a:pt x="6692900" y="25400"/>
                  </a:moveTo>
                  <a:lnTo>
                    <a:pt x="6680200" y="25400"/>
                  </a:lnTo>
                  <a:cubicBezTo>
                    <a:pt x="6673215" y="25400"/>
                    <a:pt x="6667500" y="19685"/>
                    <a:pt x="6667500" y="12700"/>
                  </a:cubicBezTo>
                  <a:lnTo>
                    <a:pt x="6673215" y="0"/>
                  </a:lnTo>
                  <a:lnTo>
                    <a:pt x="6692900" y="0"/>
                  </a:lnTo>
                  <a:cubicBezTo>
                    <a:pt x="6699885" y="0"/>
                    <a:pt x="6705600" y="5715"/>
                    <a:pt x="6705600" y="12700"/>
                  </a:cubicBezTo>
                  <a:lnTo>
                    <a:pt x="6699885" y="25400"/>
                  </a:lnTo>
                  <a:close/>
                  <a:moveTo>
                    <a:pt x="6604000" y="25400"/>
                  </a:moveTo>
                  <a:lnTo>
                    <a:pt x="6591300" y="25400"/>
                  </a:lnTo>
                  <a:cubicBezTo>
                    <a:pt x="6584315" y="25400"/>
                    <a:pt x="6578600" y="19685"/>
                    <a:pt x="6578600" y="12700"/>
                  </a:cubicBezTo>
                  <a:lnTo>
                    <a:pt x="6584315" y="0"/>
                  </a:lnTo>
                  <a:lnTo>
                    <a:pt x="6604000" y="0"/>
                  </a:lnTo>
                  <a:cubicBezTo>
                    <a:pt x="6610985" y="0"/>
                    <a:pt x="6616700" y="5715"/>
                    <a:pt x="6616700" y="12700"/>
                  </a:cubicBezTo>
                  <a:lnTo>
                    <a:pt x="6610985" y="25400"/>
                  </a:lnTo>
                  <a:close/>
                  <a:moveTo>
                    <a:pt x="6515100" y="25400"/>
                  </a:moveTo>
                  <a:lnTo>
                    <a:pt x="6502400" y="25400"/>
                  </a:lnTo>
                  <a:cubicBezTo>
                    <a:pt x="6495415" y="25400"/>
                    <a:pt x="6489700" y="19685"/>
                    <a:pt x="6489700" y="12700"/>
                  </a:cubicBezTo>
                  <a:lnTo>
                    <a:pt x="6495415" y="0"/>
                  </a:lnTo>
                  <a:lnTo>
                    <a:pt x="6515100" y="0"/>
                  </a:lnTo>
                  <a:cubicBezTo>
                    <a:pt x="6522085" y="0"/>
                    <a:pt x="6527800" y="5715"/>
                    <a:pt x="6527800" y="12700"/>
                  </a:cubicBezTo>
                  <a:lnTo>
                    <a:pt x="6522085" y="25400"/>
                  </a:lnTo>
                  <a:close/>
                  <a:moveTo>
                    <a:pt x="6426200" y="25400"/>
                  </a:moveTo>
                  <a:lnTo>
                    <a:pt x="6413500" y="25400"/>
                  </a:lnTo>
                  <a:cubicBezTo>
                    <a:pt x="6406515" y="25400"/>
                    <a:pt x="6400800" y="19685"/>
                    <a:pt x="6400800" y="12700"/>
                  </a:cubicBezTo>
                  <a:lnTo>
                    <a:pt x="6406515" y="0"/>
                  </a:lnTo>
                  <a:lnTo>
                    <a:pt x="6426200" y="0"/>
                  </a:lnTo>
                  <a:cubicBezTo>
                    <a:pt x="6433185" y="0"/>
                    <a:pt x="6438900" y="5715"/>
                    <a:pt x="6438900" y="12700"/>
                  </a:cubicBezTo>
                  <a:lnTo>
                    <a:pt x="6433185" y="25400"/>
                  </a:lnTo>
                  <a:close/>
                  <a:moveTo>
                    <a:pt x="6337300" y="25400"/>
                  </a:moveTo>
                  <a:lnTo>
                    <a:pt x="6324600" y="25400"/>
                  </a:lnTo>
                  <a:cubicBezTo>
                    <a:pt x="6317615" y="25400"/>
                    <a:pt x="6311900" y="19685"/>
                    <a:pt x="6311900" y="12700"/>
                  </a:cubicBezTo>
                  <a:lnTo>
                    <a:pt x="6317615" y="0"/>
                  </a:lnTo>
                  <a:lnTo>
                    <a:pt x="6337300" y="0"/>
                  </a:lnTo>
                  <a:cubicBezTo>
                    <a:pt x="6344285" y="0"/>
                    <a:pt x="6350000" y="5715"/>
                    <a:pt x="6350000" y="12700"/>
                  </a:cubicBezTo>
                  <a:lnTo>
                    <a:pt x="6344285" y="25400"/>
                  </a:lnTo>
                  <a:close/>
                  <a:moveTo>
                    <a:pt x="6248400" y="25400"/>
                  </a:moveTo>
                  <a:lnTo>
                    <a:pt x="6235700" y="25400"/>
                  </a:lnTo>
                  <a:cubicBezTo>
                    <a:pt x="6228715" y="25400"/>
                    <a:pt x="6223000" y="19685"/>
                    <a:pt x="6223000" y="12700"/>
                  </a:cubicBezTo>
                  <a:lnTo>
                    <a:pt x="6228715" y="0"/>
                  </a:lnTo>
                  <a:lnTo>
                    <a:pt x="6248400" y="0"/>
                  </a:lnTo>
                  <a:cubicBezTo>
                    <a:pt x="6255385" y="0"/>
                    <a:pt x="6261100" y="5715"/>
                    <a:pt x="6261100" y="12700"/>
                  </a:cubicBezTo>
                  <a:lnTo>
                    <a:pt x="6255385" y="25400"/>
                  </a:lnTo>
                  <a:close/>
                  <a:moveTo>
                    <a:pt x="6159500" y="25400"/>
                  </a:moveTo>
                  <a:lnTo>
                    <a:pt x="6146800" y="25400"/>
                  </a:lnTo>
                  <a:cubicBezTo>
                    <a:pt x="6139815" y="25400"/>
                    <a:pt x="6134100" y="19685"/>
                    <a:pt x="6134100" y="12700"/>
                  </a:cubicBezTo>
                  <a:lnTo>
                    <a:pt x="6139815" y="0"/>
                  </a:lnTo>
                  <a:lnTo>
                    <a:pt x="6159500" y="0"/>
                  </a:lnTo>
                  <a:cubicBezTo>
                    <a:pt x="6166485" y="0"/>
                    <a:pt x="6172200" y="5715"/>
                    <a:pt x="6172200" y="12700"/>
                  </a:cubicBezTo>
                  <a:lnTo>
                    <a:pt x="6166485" y="25400"/>
                  </a:lnTo>
                  <a:close/>
                  <a:moveTo>
                    <a:pt x="6070600" y="25400"/>
                  </a:moveTo>
                  <a:lnTo>
                    <a:pt x="6057900" y="25400"/>
                  </a:lnTo>
                  <a:cubicBezTo>
                    <a:pt x="6050915" y="25400"/>
                    <a:pt x="6045200" y="19685"/>
                    <a:pt x="6045200" y="12700"/>
                  </a:cubicBezTo>
                  <a:lnTo>
                    <a:pt x="6050915" y="0"/>
                  </a:lnTo>
                  <a:lnTo>
                    <a:pt x="6070600" y="0"/>
                  </a:lnTo>
                  <a:cubicBezTo>
                    <a:pt x="6077585" y="0"/>
                    <a:pt x="6083300" y="5715"/>
                    <a:pt x="6083300" y="12700"/>
                  </a:cubicBezTo>
                  <a:lnTo>
                    <a:pt x="6077585" y="25400"/>
                  </a:lnTo>
                  <a:close/>
                  <a:moveTo>
                    <a:pt x="5981700" y="25400"/>
                  </a:moveTo>
                  <a:lnTo>
                    <a:pt x="5969000" y="25400"/>
                  </a:lnTo>
                  <a:cubicBezTo>
                    <a:pt x="5962015" y="25400"/>
                    <a:pt x="5956300" y="19685"/>
                    <a:pt x="5956300" y="12700"/>
                  </a:cubicBezTo>
                  <a:lnTo>
                    <a:pt x="5962015" y="0"/>
                  </a:lnTo>
                  <a:lnTo>
                    <a:pt x="5981700" y="0"/>
                  </a:lnTo>
                  <a:cubicBezTo>
                    <a:pt x="5988685" y="0"/>
                    <a:pt x="5994400" y="5715"/>
                    <a:pt x="5994400" y="12700"/>
                  </a:cubicBezTo>
                  <a:lnTo>
                    <a:pt x="5988685" y="25400"/>
                  </a:lnTo>
                  <a:close/>
                  <a:moveTo>
                    <a:pt x="5892800" y="25400"/>
                  </a:moveTo>
                  <a:lnTo>
                    <a:pt x="5880100" y="25400"/>
                  </a:lnTo>
                  <a:cubicBezTo>
                    <a:pt x="5873115" y="25400"/>
                    <a:pt x="5867400" y="19685"/>
                    <a:pt x="5867400" y="12700"/>
                  </a:cubicBezTo>
                  <a:lnTo>
                    <a:pt x="5873115" y="0"/>
                  </a:lnTo>
                  <a:lnTo>
                    <a:pt x="5892800" y="0"/>
                  </a:lnTo>
                  <a:cubicBezTo>
                    <a:pt x="5899785" y="0"/>
                    <a:pt x="5905500" y="5715"/>
                    <a:pt x="5905500" y="12700"/>
                  </a:cubicBezTo>
                  <a:lnTo>
                    <a:pt x="5899785" y="25400"/>
                  </a:lnTo>
                  <a:close/>
                  <a:moveTo>
                    <a:pt x="5803900" y="25400"/>
                  </a:moveTo>
                  <a:lnTo>
                    <a:pt x="5791200" y="25400"/>
                  </a:lnTo>
                  <a:cubicBezTo>
                    <a:pt x="5784215" y="25400"/>
                    <a:pt x="5778500" y="19685"/>
                    <a:pt x="5778500" y="12700"/>
                  </a:cubicBezTo>
                  <a:lnTo>
                    <a:pt x="5784215" y="0"/>
                  </a:lnTo>
                  <a:lnTo>
                    <a:pt x="5803900" y="0"/>
                  </a:lnTo>
                  <a:cubicBezTo>
                    <a:pt x="5810885" y="0"/>
                    <a:pt x="5816600" y="5715"/>
                    <a:pt x="5816600" y="12700"/>
                  </a:cubicBezTo>
                  <a:lnTo>
                    <a:pt x="5810885" y="25400"/>
                  </a:lnTo>
                  <a:close/>
                  <a:moveTo>
                    <a:pt x="5715000" y="25400"/>
                  </a:moveTo>
                  <a:lnTo>
                    <a:pt x="5702300" y="25400"/>
                  </a:lnTo>
                  <a:cubicBezTo>
                    <a:pt x="5695315" y="25400"/>
                    <a:pt x="5689600" y="19685"/>
                    <a:pt x="5689600" y="12700"/>
                  </a:cubicBezTo>
                  <a:lnTo>
                    <a:pt x="5695315" y="0"/>
                  </a:lnTo>
                  <a:lnTo>
                    <a:pt x="5715000" y="0"/>
                  </a:lnTo>
                  <a:cubicBezTo>
                    <a:pt x="5721985" y="0"/>
                    <a:pt x="5727700" y="5715"/>
                    <a:pt x="5727700" y="12700"/>
                  </a:cubicBezTo>
                  <a:lnTo>
                    <a:pt x="5721985" y="25400"/>
                  </a:lnTo>
                  <a:close/>
                  <a:moveTo>
                    <a:pt x="5626100" y="25400"/>
                  </a:moveTo>
                  <a:lnTo>
                    <a:pt x="5613400" y="25400"/>
                  </a:lnTo>
                  <a:cubicBezTo>
                    <a:pt x="5606415" y="25400"/>
                    <a:pt x="5600700" y="19685"/>
                    <a:pt x="5600700" y="12700"/>
                  </a:cubicBezTo>
                  <a:lnTo>
                    <a:pt x="5606415" y="0"/>
                  </a:lnTo>
                  <a:lnTo>
                    <a:pt x="5626100" y="0"/>
                  </a:lnTo>
                  <a:cubicBezTo>
                    <a:pt x="5633085" y="0"/>
                    <a:pt x="5638800" y="5715"/>
                    <a:pt x="5638800" y="12700"/>
                  </a:cubicBezTo>
                  <a:lnTo>
                    <a:pt x="5633085" y="25400"/>
                  </a:lnTo>
                  <a:close/>
                  <a:moveTo>
                    <a:pt x="5537200" y="25400"/>
                  </a:moveTo>
                  <a:lnTo>
                    <a:pt x="5524500" y="25400"/>
                  </a:lnTo>
                  <a:cubicBezTo>
                    <a:pt x="5517515" y="25400"/>
                    <a:pt x="5511800" y="19685"/>
                    <a:pt x="5511800" y="12700"/>
                  </a:cubicBezTo>
                  <a:lnTo>
                    <a:pt x="5517515" y="0"/>
                  </a:lnTo>
                  <a:lnTo>
                    <a:pt x="5537200" y="0"/>
                  </a:lnTo>
                  <a:cubicBezTo>
                    <a:pt x="5544185" y="0"/>
                    <a:pt x="5549900" y="5715"/>
                    <a:pt x="5549900" y="12700"/>
                  </a:cubicBezTo>
                  <a:lnTo>
                    <a:pt x="5544185" y="25400"/>
                  </a:lnTo>
                  <a:close/>
                  <a:moveTo>
                    <a:pt x="5448300" y="25400"/>
                  </a:moveTo>
                  <a:lnTo>
                    <a:pt x="5435600" y="25400"/>
                  </a:lnTo>
                  <a:cubicBezTo>
                    <a:pt x="5428615" y="25400"/>
                    <a:pt x="5422900" y="19685"/>
                    <a:pt x="5422900" y="12700"/>
                  </a:cubicBezTo>
                  <a:lnTo>
                    <a:pt x="5428615" y="0"/>
                  </a:lnTo>
                  <a:lnTo>
                    <a:pt x="5448300" y="0"/>
                  </a:lnTo>
                  <a:cubicBezTo>
                    <a:pt x="5455285" y="0"/>
                    <a:pt x="5461000" y="5715"/>
                    <a:pt x="5461000" y="12700"/>
                  </a:cubicBezTo>
                  <a:lnTo>
                    <a:pt x="5455285" y="25400"/>
                  </a:lnTo>
                  <a:close/>
                  <a:moveTo>
                    <a:pt x="5359400" y="25400"/>
                  </a:moveTo>
                  <a:lnTo>
                    <a:pt x="5346700" y="25400"/>
                  </a:lnTo>
                  <a:cubicBezTo>
                    <a:pt x="5339715" y="25400"/>
                    <a:pt x="5334000" y="19685"/>
                    <a:pt x="5334000" y="12700"/>
                  </a:cubicBezTo>
                  <a:lnTo>
                    <a:pt x="5339715" y="0"/>
                  </a:lnTo>
                  <a:lnTo>
                    <a:pt x="5359400" y="0"/>
                  </a:lnTo>
                  <a:cubicBezTo>
                    <a:pt x="5366385" y="0"/>
                    <a:pt x="5372100" y="5715"/>
                    <a:pt x="5372100" y="12700"/>
                  </a:cubicBezTo>
                  <a:lnTo>
                    <a:pt x="5366385" y="25400"/>
                  </a:lnTo>
                  <a:close/>
                  <a:moveTo>
                    <a:pt x="5270500" y="25400"/>
                  </a:moveTo>
                  <a:lnTo>
                    <a:pt x="5257800" y="25400"/>
                  </a:lnTo>
                  <a:cubicBezTo>
                    <a:pt x="5250815" y="25400"/>
                    <a:pt x="5245100" y="19685"/>
                    <a:pt x="5245100" y="12700"/>
                  </a:cubicBezTo>
                  <a:lnTo>
                    <a:pt x="5250815" y="0"/>
                  </a:lnTo>
                  <a:lnTo>
                    <a:pt x="5270500" y="0"/>
                  </a:lnTo>
                  <a:cubicBezTo>
                    <a:pt x="5277485" y="0"/>
                    <a:pt x="5283200" y="5715"/>
                    <a:pt x="5283200" y="12700"/>
                  </a:cubicBezTo>
                  <a:lnTo>
                    <a:pt x="5277485" y="25400"/>
                  </a:lnTo>
                  <a:close/>
                  <a:moveTo>
                    <a:pt x="5181600" y="25400"/>
                  </a:moveTo>
                  <a:lnTo>
                    <a:pt x="5168900" y="25400"/>
                  </a:lnTo>
                  <a:cubicBezTo>
                    <a:pt x="5161915" y="25400"/>
                    <a:pt x="5156200" y="19685"/>
                    <a:pt x="5156200" y="12700"/>
                  </a:cubicBezTo>
                  <a:lnTo>
                    <a:pt x="5161915" y="0"/>
                  </a:lnTo>
                  <a:lnTo>
                    <a:pt x="5181600" y="0"/>
                  </a:lnTo>
                  <a:cubicBezTo>
                    <a:pt x="5188585" y="0"/>
                    <a:pt x="5194300" y="5715"/>
                    <a:pt x="5194300" y="12700"/>
                  </a:cubicBezTo>
                  <a:lnTo>
                    <a:pt x="5188585" y="25400"/>
                  </a:lnTo>
                  <a:close/>
                  <a:moveTo>
                    <a:pt x="5092700" y="25400"/>
                  </a:moveTo>
                  <a:lnTo>
                    <a:pt x="5080000" y="25400"/>
                  </a:lnTo>
                  <a:cubicBezTo>
                    <a:pt x="5073015" y="25400"/>
                    <a:pt x="5067300" y="19685"/>
                    <a:pt x="5067300" y="12700"/>
                  </a:cubicBezTo>
                  <a:lnTo>
                    <a:pt x="5073015" y="0"/>
                  </a:lnTo>
                  <a:lnTo>
                    <a:pt x="5092700" y="0"/>
                  </a:lnTo>
                  <a:cubicBezTo>
                    <a:pt x="5099685" y="0"/>
                    <a:pt x="5105400" y="5715"/>
                    <a:pt x="5105400" y="12700"/>
                  </a:cubicBezTo>
                  <a:lnTo>
                    <a:pt x="5099685" y="25400"/>
                  </a:lnTo>
                  <a:close/>
                  <a:moveTo>
                    <a:pt x="5003800" y="25400"/>
                  </a:moveTo>
                  <a:lnTo>
                    <a:pt x="4991100" y="25400"/>
                  </a:lnTo>
                  <a:cubicBezTo>
                    <a:pt x="4984115" y="25400"/>
                    <a:pt x="4978400" y="19685"/>
                    <a:pt x="4978400" y="12700"/>
                  </a:cubicBezTo>
                  <a:lnTo>
                    <a:pt x="4984115" y="0"/>
                  </a:lnTo>
                  <a:lnTo>
                    <a:pt x="5003800" y="0"/>
                  </a:lnTo>
                  <a:cubicBezTo>
                    <a:pt x="5010785" y="0"/>
                    <a:pt x="5016500" y="5715"/>
                    <a:pt x="5016500" y="12700"/>
                  </a:cubicBezTo>
                  <a:lnTo>
                    <a:pt x="5010785" y="25400"/>
                  </a:lnTo>
                  <a:close/>
                  <a:moveTo>
                    <a:pt x="4914900" y="25400"/>
                  </a:moveTo>
                  <a:lnTo>
                    <a:pt x="4902200" y="25400"/>
                  </a:lnTo>
                  <a:cubicBezTo>
                    <a:pt x="4895215" y="25400"/>
                    <a:pt x="4889500" y="19685"/>
                    <a:pt x="4889500" y="12700"/>
                  </a:cubicBezTo>
                  <a:lnTo>
                    <a:pt x="4895215" y="0"/>
                  </a:lnTo>
                  <a:lnTo>
                    <a:pt x="4914900" y="0"/>
                  </a:lnTo>
                  <a:cubicBezTo>
                    <a:pt x="4921885" y="0"/>
                    <a:pt x="4927600" y="5715"/>
                    <a:pt x="4927600" y="12700"/>
                  </a:cubicBezTo>
                  <a:lnTo>
                    <a:pt x="4921885" y="25400"/>
                  </a:lnTo>
                  <a:close/>
                  <a:moveTo>
                    <a:pt x="4826000" y="25400"/>
                  </a:moveTo>
                  <a:lnTo>
                    <a:pt x="4813300" y="25400"/>
                  </a:lnTo>
                  <a:cubicBezTo>
                    <a:pt x="4806315" y="25400"/>
                    <a:pt x="4800600" y="19685"/>
                    <a:pt x="4800600" y="12700"/>
                  </a:cubicBezTo>
                  <a:lnTo>
                    <a:pt x="4806315" y="0"/>
                  </a:lnTo>
                  <a:lnTo>
                    <a:pt x="4826000" y="0"/>
                  </a:lnTo>
                  <a:cubicBezTo>
                    <a:pt x="4832985" y="0"/>
                    <a:pt x="4838700" y="5715"/>
                    <a:pt x="4838700" y="12700"/>
                  </a:cubicBezTo>
                  <a:lnTo>
                    <a:pt x="4832985" y="25400"/>
                  </a:lnTo>
                  <a:close/>
                  <a:moveTo>
                    <a:pt x="4737100" y="25400"/>
                  </a:moveTo>
                  <a:lnTo>
                    <a:pt x="4724400" y="25400"/>
                  </a:lnTo>
                  <a:cubicBezTo>
                    <a:pt x="4717415" y="25400"/>
                    <a:pt x="4711700" y="19685"/>
                    <a:pt x="4711700" y="12700"/>
                  </a:cubicBezTo>
                  <a:lnTo>
                    <a:pt x="4717415" y="0"/>
                  </a:lnTo>
                  <a:lnTo>
                    <a:pt x="4737100" y="0"/>
                  </a:lnTo>
                  <a:cubicBezTo>
                    <a:pt x="4744085" y="0"/>
                    <a:pt x="4749800" y="5715"/>
                    <a:pt x="4749800" y="12700"/>
                  </a:cubicBezTo>
                  <a:lnTo>
                    <a:pt x="4744085" y="25400"/>
                  </a:lnTo>
                  <a:close/>
                  <a:moveTo>
                    <a:pt x="4648200" y="25400"/>
                  </a:moveTo>
                  <a:lnTo>
                    <a:pt x="4635500" y="25400"/>
                  </a:lnTo>
                  <a:cubicBezTo>
                    <a:pt x="4628515" y="25400"/>
                    <a:pt x="4622800" y="19685"/>
                    <a:pt x="4622800" y="12700"/>
                  </a:cubicBezTo>
                  <a:lnTo>
                    <a:pt x="4628515" y="0"/>
                  </a:lnTo>
                  <a:lnTo>
                    <a:pt x="4648200" y="0"/>
                  </a:lnTo>
                  <a:cubicBezTo>
                    <a:pt x="4655185" y="0"/>
                    <a:pt x="4660900" y="5715"/>
                    <a:pt x="4660900" y="12700"/>
                  </a:cubicBezTo>
                  <a:lnTo>
                    <a:pt x="4655185" y="25400"/>
                  </a:lnTo>
                  <a:close/>
                  <a:moveTo>
                    <a:pt x="4559300" y="25400"/>
                  </a:moveTo>
                  <a:lnTo>
                    <a:pt x="4546600" y="25400"/>
                  </a:lnTo>
                  <a:cubicBezTo>
                    <a:pt x="4539615" y="25400"/>
                    <a:pt x="4533900" y="19685"/>
                    <a:pt x="4533900" y="12700"/>
                  </a:cubicBezTo>
                  <a:lnTo>
                    <a:pt x="4539615" y="0"/>
                  </a:lnTo>
                  <a:lnTo>
                    <a:pt x="4559300" y="0"/>
                  </a:lnTo>
                  <a:cubicBezTo>
                    <a:pt x="4566285" y="0"/>
                    <a:pt x="4572000" y="5715"/>
                    <a:pt x="4572000" y="12700"/>
                  </a:cubicBezTo>
                  <a:lnTo>
                    <a:pt x="4566285" y="25400"/>
                  </a:lnTo>
                  <a:close/>
                  <a:moveTo>
                    <a:pt x="4470400" y="25400"/>
                  </a:moveTo>
                  <a:lnTo>
                    <a:pt x="4457700" y="25400"/>
                  </a:lnTo>
                  <a:cubicBezTo>
                    <a:pt x="4450715" y="25400"/>
                    <a:pt x="4445000" y="19685"/>
                    <a:pt x="4445000" y="12700"/>
                  </a:cubicBezTo>
                  <a:lnTo>
                    <a:pt x="4450715" y="0"/>
                  </a:lnTo>
                  <a:lnTo>
                    <a:pt x="4470400" y="0"/>
                  </a:lnTo>
                  <a:cubicBezTo>
                    <a:pt x="4477385" y="0"/>
                    <a:pt x="4483100" y="5715"/>
                    <a:pt x="4483100" y="12700"/>
                  </a:cubicBezTo>
                  <a:lnTo>
                    <a:pt x="4477385" y="25400"/>
                  </a:lnTo>
                  <a:close/>
                  <a:moveTo>
                    <a:pt x="4381500" y="25400"/>
                  </a:moveTo>
                  <a:lnTo>
                    <a:pt x="4368800" y="25400"/>
                  </a:lnTo>
                  <a:cubicBezTo>
                    <a:pt x="4361815" y="25400"/>
                    <a:pt x="4356100" y="19685"/>
                    <a:pt x="4356100" y="12700"/>
                  </a:cubicBezTo>
                  <a:lnTo>
                    <a:pt x="4361815" y="0"/>
                  </a:lnTo>
                  <a:lnTo>
                    <a:pt x="4381500" y="0"/>
                  </a:lnTo>
                  <a:cubicBezTo>
                    <a:pt x="4388485" y="0"/>
                    <a:pt x="4394200" y="5715"/>
                    <a:pt x="4394200" y="12700"/>
                  </a:cubicBezTo>
                  <a:lnTo>
                    <a:pt x="4388485" y="25400"/>
                  </a:lnTo>
                  <a:close/>
                  <a:moveTo>
                    <a:pt x="4292600" y="25400"/>
                  </a:moveTo>
                  <a:lnTo>
                    <a:pt x="4279900" y="25400"/>
                  </a:lnTo>
                  <a:cubicBezTo>
                    <a:pt x="4272915" y="25400"/>
                    <a:pt x="4267200" y="19685"/>
                    <a:pt x="4267200" y="12700"/>
                  </a:cubicBezTo>
                  <a:lnTo>
                    <a:pt x="4272915" y="0"/>
                  </a:lnTo>
                  <a:lnTo>
                    <a:pt x="4292600" y="0"/>
                  </a:lnTo>
                  <a:cubicBezTo>
                    <a:pt x="4299585" y="0"/>
                    <a:pt x="4305300" y="5715"/>
                    <a:pt x="4305300" y="12700"/>
                  </a:cubicBezTo>
                  <a:lnTo>
                    <a:pt x="4299585" y="25400"/>
                  </a:lnTo>
                  <a:close/>
                  <a:moveTo>
                    <a:pt x="4203700" y="25400"/>
                  </a:moveTo>
                  <a:lnTo>
                    <a:pt x="4191000" y="25400"/>
                  </a:lnTo>
                  <a:cubicBezTo>
                    <a:pt x="4184015" y="25400"/>
                    <a:pt x="4178300" y="19685"/>
                    <a:pt x="4178300" y="12700"/>
                  </a:cubicBezTo>
                  <a:lnTo>
                    <a:pt x="4184015" y="0"/>
                  </a:lnTo>
                  <a:lnTo>
                    <a:pt x="4203700" y="0"/>
                  </a:lnTo>
                  <a:cubicBezTo>
                    <a:pt x="4210685" y="0"/>
                    <a:pt x="4216400" y="5715"/>
                    <a:pt x="4216400" y="12700"/>
                  </a:cubicBezTo>
                  <a:lnTo>
                    <a:pt x="4210685" y="25400"/>
                  </a:lnTo>
                  <a:close/>
                  <a:moveTo>
                    <a:pt x="4114800" y="25400"/>
                  </a:moveTo>
                  <a:lnTo>
                    <a:pt x="4102100" y="25400"/>
                  </a:lnTo>
                  <a:cubicBezTo>
                    <a:pt x="4095115" y="25400"/>
                    <a:pt x="4089400" y="19685"/>
                    <a:pt x="4089400" y="12700"/>
                  </a:cubicBezTo>
                  <a:lnTo>
                    <a:pt x="4095115" y="0"/>
                  </a:lnTo>
                  <a:lnTo>
                    <a:pt x="4114800" y="0"/>
                  </a:lnTo>
                  <a:cubicBezTo>
                    <a:pt x="4121785" y="0"/>
                    <a:pt x="4127500" y="5715"/>
                    <a:pt x="4127500" y="12700"/>
                  </a:cubicBezTo>
                  <a:lnTo>
                    <a:pt x="4121785" y="25400"/>
                  </a:lnTo>
                  <a:close/>
                  <a:moveTo>
                    <a:pt x="4025900" y="25400"/>
                  </a:moveTo>
                  <a:lnTo>
                    <a:pt x="4013200" y="25400"/>
                  </a:lnTo>
                  <a:cubicBezTo>
                    <a:pt x="4006215" y="25400"/>
                    <a:pt x="4000500" y="19685"/>
                    <a:pt x="4000500" y="12700"/>
                  </a:cubicBezTo>
                  <a:lnTo>
                    <a:pt x="4006215" y="0"/>
                  </a:lnTo>
                  <a:lnTo>
                    <a:pt x="4025900" y="0"/>
                  </a:lnTo>
                  <a:cubicBezTo>
                    <a:pt x="4032885" y="0"/>
                    <a:pt x="4038600" y="5715"/>
                    <a:pt x="4038600" y="12700"/>
                  </a:cubicBezTo>
                  <a:lnTo>
                    <a:pt x="4032885" y="25400"/>
                  </a:lnTo>
                  <a:close/>
                  <a:moveTo>
                    <a:pt x="3937000" y="25400"/>
                  </a:moveTo>
                  <a:lnTo>
                    <a:pt x="3924300" y="25400"/>
                  </a:lnTo>
                  <a:cubicBezTo>
                    <a:pt x="3917315" y="25400"/>
                    <a:pt x="3911600" y="19685"/>
                    <a:pt x="3911600" y="12700"/>
                  </a:cubicBezTo>
                  <a:lnTo>
                    <a:pt x="3917315" y="0"/>
                  </a:lnTo>
                  <a:lnTo>
                    <a:pt x="3937000" y="0"/>
                  </a:lnTo>
                  <a:cubicBezTo>
                    <a:pt x="3943985" y="0"/>
                    <a:pt x="3949700" y="5715"/>
                    <a:pt x="3949700" y="12700"/>
                  </a:cubicBezTo>
                  <a:lnTo>
                    <a:pt x="3943985" y="25400"/>
                  </a:lnTo>
                  <a:close/>
                  <a:moveTo>
                    <a:pt x="3848100" y="25400"/>
                  </a:moveTo>
                  <a:lnTo>
                    <a:pt x="3835400" y="25400"/>
                  </a:lnTo>
                  <a:cubicBezTo>
                    <a:pt x="3828415" y="25400"/>
                    <a:pt x="3822700" y="19685"/>
                    <a:pt x="3822700" y="12700"/>
                  </a:cubicBezTo>
                  <a:lnTo>
                    <a:pt x="3828415" y="0"/>
                  </a:lnTo>
                  <a:lnTo>
                    <a:pt x="3848100" y="0"/>
                  </a:lnTo>
                  <a:cubicBezTo>
                    <a:pt x="3855085" y="0"/>
                    <a:pt x="3860800" y="5715"/>
                    <a:pt x="3860800" y="12700"/>
                  </a:cubicBezTo>
                  <a:lnTo>
                    <a:pt x="3855085" y="25400"/>
                  </a:lnTo>
                  <a:close/>
                  <a:moveTo>
                    <a:pt x="3759200" y="25400"/>
                  </a:moveTo>
                  <a:lnTo>
                    <a:pt x="3746500" y="25400"/>
                  </a:lnTo>
                  <a:cubicBezTo>
                    <a:pt x="3739515" y="25400"/>
                    <a:pt x="3733800" y="19685"/>
                    <a:pt x="3733800" y="12700"/>
                  </a:cubicBezTo>
                  <a:lnTo>
                    <a:pt x="3739515" y="0"/>
                  </a:lnTo>
                  <a:lnTo>
                    <a:pt x="3759200" y="0"/>
                  </a:lnTo>
                  <a:cubicBezTo>
                    <a:pt x="3766185" y="0"/>
                    <a:pt x="3771900" y="5715"/>
                    <a:pt x="3771900" y="12700"/>
                  </a:cubicBezTo>
                  <a:lnTo>
                    <a:pt x="3766185" y="25400"/>
                  </a:lnTo>
                  <a:close/>
                  <a:moveTo>
                    <a:pt x="3670300" y="25400"/>
                  </a:moveTo>
                  <a:lnTo>
                    <a:pt x="3657600" y="25400"/>
                  </a:lnTo>
                  <a:cubicBezTo>
                    <a:pt x="3650615" y="25400"/>
                    <a:pt x="3644900" y="19685"/>
                    <a:pt x="3644900" y="12700"/>
                  </a:cubicBezTo>
                  <a:lnTo>
                    <a:pt x="3650615" y="0"/>
                  </a:lnTo>
                  <a:lnTo>
                    <a:pt x="3670300" y="0"/>
                  </a:lnTo>
                  <a:cubicBezTo>
                    <a:pt x="3677285" y="0"/>
                    <a:pt x="3683000" y="5715"/>
                    <a:pt x="3683000" y="12700"/>
                  </a:cubicBezTo>
                  <a:lnTo>
                    <a:pt x="3677285" y="25400"/>
                  </a:lnTo>
                  <a:close/>
                  <a:moveTo>
                    <a:pt x="3581400" y="25400"/>
                  </a:moveTo>
                  <a:lnTo>
                    <a:pt x="3568700" y="25400"/>
                  </a:lnTo>
                  <a:cubicBezTo>
                    <a:pt x="3561715" y="25400"/>
                    <a:pt x="3556000" y="19685"/>
                    <a:pt x="3556000" y="12700"/>
                  </a:cubicBezTo>
                  <a:lnTo>
                    <a:pt x="3561715" y="0"/>
                  </a:lnTo>
                  <a:lnTo>
                    <a:pt x="3581400" y="0"/>
                  </a:lnTo>
                  <a:cubicBezTo>
                    <a:pt x="3588385" y="0"/>
                    <a:pt x="3594100" y="5715"/>
                    <a:pt x="3594100" y="12700"/>
                  </a:cubicBezTo>
                  <a:lnTo>
                    <a:pt x="3588385" y="25400"/>
                  </a:lnTo>
                  <a:close/>
                  <a:moveTo>
                    <a:pt x="3492500" y="25400"/>
                  </a:moveTo>
                  <a:lnTo>
                    <a:pt x="3479800" y="25400"/>
                  </a:lnTo>
                  <a:cubicBezTo>
                    <a:pt x="3472815" y="25400"/>
                    <a:pt x="3467100" y="19685"/>
                    <a:pt x="3467100" y="12700"/>
                  </a:cubicBezTo>
                  <a:lnTo>
                    <a:pt x="3472815" y="0"/>
                  </a:lnTo>
                  <a:lnTo>
                    <a:pt x="3492500" y="0"/>
                  </a:lnTo>
                  <a:cubicBezTo>
                    <a:pt x="3499485" y="0"/>
                    <a:pt x="3505200" y="5715"/>
                    <a:pt x="3505200" y="12700"/>
                  </a:cubicBezTo>
                  <a:lnTo>
                    <a:pt x="3499485" y="25400"/>
                  </a:lnTo>
                  <a:close/>
                  <a:moveTo>
                    <a:pt x="3403600" y="25400"/>
                  </a:moveTo>
                  <a:lnTo>
                    <a:pt x="3390900" y="25400"/>
                  </a:lnTo>
                  <a:cubicBezTo>
                    <a:pt x="3383915" y="25400"/>
                    <a:pt x="3378200" y="19685"/>
                    <a:pt x="3378200" y="12700"/>
                  </a:cubicBezTo>
                  <a:lnTo>
                    <a:pt x="3383915" y="0"/>
                  </a:lnTo>
                  <a:lnTo>
                    <a:pt x="3403600" y="0"/>
                  </a:lnTo>
                  <a:cubicBezTo>
                    <a:pt x="3410585" y="0"/>
                    <a:pt x="3416300" y="5715"/>
                    <a:pt x="3416300" y="12700"/>
                  </a:cubicBezTo>
                  <a:lnTo>
                    <a:pt x="3410585" y="25400"/>
                  </a:lnTo>
                  <a:close/>
                  <a:moveTo>
                    <a:pt x="3314700" y="25400"/>
                  </a:moveTo>
                  <a:lnTo>
                    <a:pt x="3302000" y="25400"/>
                  </a:lnTo>
                  <a:cubicBezTo>
                    <a:pt x="3295015" y="25400"/>
                    <a:pt x="3289300" y="19685"/>
                    <a:pt x="3289300" y="12700"/>
                  </a:cubicBezTo>
                  <a:lnTo>
                    <a:pt x="3295015" y="0"/>
                  </a:lnTo>
                  <a:lnTo>
                    <a:pt x="3314700" y="0"/>
                  </a:lnTo>
                  <a:cubicBezTo>
                    <a:pt x="3321685" y="0"/>
                    <a:pt x="3327400" y="5715"/>
                    <a:pt x="3327400" y="12700"/>
                  </a:cubicBezTo>
                  <a:lnTo>
                    <a:pt x="3321685" y="25400"/>
                  </a:lnTo>
                  <a:close/>
                  <a:moveTo>
                    <a:pt x="3225800" y="25400"/>
                  </a:moveTo>
                  <a:lnTo>
                    <a:pt x="3213100" y="25400"/>
                  </a:lnTo>
                  <a:cubicBezTo>
                    <a:pt x="3206115" y="25400"/>
                    <a:pt x="3200400" y="19685"/>
                    <a:pt x="3200400" y="12700"/>
                  </a:cubicBezTo>
                  <a:lnTo>
                    <a:pt x="3206115" y="0"/>
                  </a:lnTo>
                  <a:lnTo>
                    <a:pt x="3225800" y="0"/>
                  </a:lnTo>
                  <a:cubicBezTo>
                    <a:pt x="3232785" y="0"/>
                    <a:pt x="3238500" y="5715"/>
                    <a:pt x="3238500" y="12700"/>
                  </a:cubicBezTo>
                  <a:lnTo>
                    <a:pt x="3232785" y="25400"/>
                  </a:lnTo>
                  <a:close/>
                  <a:moveTo>
                    <a:pt x="3136900" y="25400"/>
                  </a:moveTo>
                  <a:lnTo>
                    <a:pt x="3124200" y="25400"/>
                  </a:lnTo>
                  <a:cubicBezTo>
                    <a:pt x="3117215" y="25400"/>
                    <a:pt x="3111500" y="19685"/>
                    <a:pt x="3111500" y="12700"/>
                  </a:cubicBezTo>
                  <a:lnTo>
                    <a:pt x="3117215" y="0"/>
                  </a:lnTo>
                  <a:lnTo>
                    <a:pt x="3136900" y="0"/>
                  </a:lnTo>
                  <a:cubicBezTo>
                    <a:pt x="3143885" y="0"/>
                    <a:pt x="3149600" y="5715"/>
                    <a:pt x="3149600" y="12700"/>
                  </a:cubicBezTo>
                  <a:lnTo>
                    <a:pt x="3143885" y="25400"/>
                  </a:lnTo>
                  <a:close/>
                  <a:moveTo>
                    <a:pt x="3048000" y="25400"/>
                  </a:moveTo>
                  <a:lnTo>
                    <a:pt x="3035300" y="25400"/>
                  </a:lnTo>
                  <a:cubicBezTo>
                    <a:pt x="3028315" y="25400"/>
                    <a:pt x="3022600" y="19685"/>
                    <a:pt x="3022600" y="12700"/>
                  </a:cubicBezTo>
                  <a:lnTo>
                    <a:pt x="3028315" y="0"/>
                  </a:lnTo>
                  <a:lnTo>
                    <a:pt x="3048000" y="0"/>
                  </a:lnTo>
                  <a:cubicBezTo>
                    <a:pt x="3054985" y="0"/>
                    <a:pt x="3060700" y="5715"/>
                    <a:pt x="3060700" y="12700"/>
                  </a:cubicBezTo>
                  <a:lnTo>
                    <a:pt x="3054985" y="25400"/>
                  </a:lnTo>
                  <a:close/>
                  <a:moveTo>
                    <a:pt x="2959100" y="25400"/>
                  </a:moveTo>
                  <a:lnTo>
                    <a:pt x="2946400" y="25400"/>
                  </a:lnTo>
                  <a:cubicBezTo>
                    <a:pt x="2939415" y="25400"/>
                    <a:pt x="2933700" y="19685"/>
                    <a:pt x="2933700" y="12700"/>
                  </a:cubicBezTo>
                  <a:lnTo>
                    <a:pt x="2939415" y="0"/>
                  </a:lnTo>
                  <a:lnTo>
                    <a:pt x="2959100" y="0"/>
                  </a:lnTo>
                  <a:cubicBezTo>
                    <a:pt x="2966085" y="0"/>
                    <a:pt x="2971800" y="5715"/>
                    <a:pt x="2971800" y="12700"/>
                  </a:cubicBezTo>
                  <a:lnTo>
                    <a:pt x="2966085" y="25400"/>
                  </a:lnTo>
                  <a:close/>
                  <a:moveTo>
                    <a:pt x="2870200" y="25400"/>
                  </a:moveTo>
                  <a:lnTo>
                    <a:pt x="2857500" y="25400"/>
                  </a:lnTo>
                  <a:cubicBezTo>
                    <a:pt x="2850515" y="25400"/>
                    <a:pt x="2844800" y="19685"/>
                    <a:pt x="2844800" y="12700"/>
                  </a:cubicBezTo>
                  <a:lnTo>
                    <a:pt x="2850515" y="0"/>
                  </a:lnTo>
                  <a:lnTo>
                    <a:pt x="2870200" y="0"/>
                  </a:lnTo>
                  <a:cubicBezTo>
                    <a:pt x="2877185" y="0"/>
                    <a:pt x="2882900" y="5715"/>
                    <a:pt x="2882900" y="12700"/>
                  </a:cubicBezTo>
                  <a:lnTo>
                    <a:pt x="2877185" y="25400"/>
                  </a:lnTo>
                  <a:close/>
                  <a:moveTo>
                    <a:pt x="2781300" y="25400"/>
                  </a:moveTo>
                  <a:lnTo>
                    <a:pt x="2768600" y="25400"/>
                  </a:lnTo>
                  <a:cubicBezTo>
                    <a:pt x="2761615" y="25400"/>
                    <a:pt x="2755900" y="19685"/>
                    <a:pt x="2755900" y="12700"/>
                  </a:cubicBezTo>
                  <a:lnTo>
                    <a:pt x="2761615" y="0"/>
                  </a:lnTo>
                  <a:lnTo>
                    <a:pt x="2781300" y="0"/>
                  </a:lnTo>
                  <a:cubicBezTo>
                    <a:pt x="2788285" y="0"/>
                    <a:pt x="2794000" y="5715"/>
                    <a:pt x="2794000" y="12700"/>
                  </a:cubicBezTo>
                  <a:lnTo>
                    <a:pt x="2788285" y="25400"/>
                  </a:lnTo>
                  <a:close/>
                  <a:moveTo>
                    <a:pt x="2692400" y="25400"/>
                  </a:moveTo>
                  <a:lnTo>
                    <a:pt x="2679700" y="25400"/>
                  </a:lnTo>
                  <a:cubicBezTo>
                    <a:pt x="2672715" y="25400"/>
                    <a:pt x="2667000" y="19685"/>
                    <a:pt x="2667000" y="12700"/>
                  </a:cubicBezTo>
                  <a:lnTo>
                    <a:pt x="2672715" y="0"/>
                  </a:lnTo>
                  <a:lnTo>
                    <a:pt x="2692400" y="0"/>
                  </a:lnTo>
                  <a:cubicBezTo>
                    <a:pt x="2699385" y="0"/>
                    <a:pt x="2705100" y="5715"/>
                    <a:pt x="2705100" y="12700"/>
                  </a:cubicBezTo>
                  <a:lnTo>
                    <a:pt x="2699385" y="25400"/>
                  </a:lnTo>
                  <a:close/>
                  <a:moveTo>
                    <a:pt x="2603500" y="25400"/>
                  </a:moveTo>
                  <a:lnTo>
                    <a:pt x="2590800" y="25400"/>
                  </a:lnTo>
                  <a:cubicBezTo>
                    <a:pt x="2583815" y="25400"/>
                    <a:pt x="2578100" y="19685"/>
                    <a:pt x="2578100" y="12700"/>
                  </a:cubicBezTo>
                  <a:lnTo>
                    <a:pt x="2583815" y="0"/>
                  </a:lnTo>
                  <a:lnTo>
                    <a:pt x="2603500" y="0"/>
                  </a:lnTo>
                  <a:cubicBezTo>
                    <a:pt x="2610485" y="0"/>
                    <a:pt x="2616200" y="5715"/>
                    <a:pt x="2616200" y="12700"/>
                  </a:cubicBezTo>
                  <a:lnTo>
                    <a:pt x="2610485" y="25400"/>
                  </a:lnTo>
                  <a:close/>
                  <a:moveTo>
                    <a:pt x="2514600" y="25400"/>
                  </a:moveTo>
                  <a:lnTo>
                    <a:pt x="2501900" y="25400"/>
                  </a:lnTo>
                  <a:cubicBezTo>
                    <a:pt x="2494915" y="25400"/>
                    <a:pt x="2489200" y="19685"/>
                    <a:pt x="2489200" y="12700"/>
                  </a:cubicBezTo>
                  <a:lnTo>
                    <a:pt x="2494915" y="0"/>
                  </a:lnTo>
                  <a:lnTo>
                    <a:pt x="2514600" y="0"/>
                  </a:lnTo>
                  <a:cubicBezTo>
                    <a:pt x="2521585" y="0"/>
                    <a:pt x="2527300" y="5715"/>
                    <a:pt x="2527300" y="12700"/>
                  </a:cubicBezTo>
                  <a:lnTo>
                    <a:pt x="2521585" y="25400"/>
                  </a:lnTo>
                  <a:close/>
                  <a:moveTo>
                    <a:pt x="2425700" y="25400"/>
                  </a:moveTo>
                  <a:lnTo>
                    <a:pt x="2413000" y="25400"/>
                  </a:lnTo>
                  <a:cubicBezTo>
                    <a:pt x="2406015" y="25400"/>
                    <a:pt x="2400300" y="19685"/>
                    <a:pt x="2400300" y="12700"/>
                  </a:cubicBezTo>
                  <a:lnTo>
                    <a:pt x="2406015" y="0"/>
                  </a:lnTo>
                  <a:lnTo>
                    <a:pt x="2425700" y="0"/>
                  </a:lnTo>
                  <a:cubicBezTo>
                    <a:pt x="2432685" y="0"/>
                    <a:pt x="2438400" y="5715"/>
                    <a:pt x="2438400" y="12700"/>
                  </a:cubicBezTo>
                  <a:lnTo>
                    <a:pt x="2432685" y="25400"/>
                  </a:lnTo>
                  <a:close/>
                  <a:moveTo>
                    <a:pt x="2336800" y="25400"/>
                  </a:moveTo>
                  <a:lnTo>
                    <a:pt x="2324100" y="25400"/>
                  </a:lnTo>
                  <a:cubicBezTo>
                    <a:pt x="2317115" y="25400"/>
                    <a:pt x="2311400" y="19685"/>
                    <a:pt x="2311400" y="12700"/>
                  </a:cubicBezTo>
                  <a:lnTo>
                    <a:pt x="2317115" y="0"/>
                  </a:lnTo>
                  <a:lnTo>
                    <a:pt x="2336800" y="0"/>
                  </a:lnTo>
                  <a:cubicBezTo>
                    <a:pt x="2343785" y="0"/>
                    <a:pt x="2349500" y="5715"/>
                    <a:pt x="2349500" y="12700"/>
                  </a:cubicBezTo>
                  <a:lnTo>
                    <a:pt x="2343785" y="25400"/>
                  </a:lnTo>
                  <a:close/>
                  <a:moveTo>
                    <a:pt x="2247900" y="25400"/>
                  </a:moveTo>
                  <a:lnTo>
                    <a:pt x="2235200" y="25400"/>
                  </a:lnTo>
                  <a:cubicBezTo>
                    <a:pt x="2228215" y="25400"/>
                    <a:pt x="2222500" y="19685"/>
                    <a:pt x="2222500" y="12700"/>
                  </a:cubicBezTo>
                  <a:lnTo>
                    <a:pt x="2228215" y="0"/>
                  </a:lnTo>
                  <a:lnTo>
                    <a:pt x="2247900" y="0"/>
                  </a:lnTo>
                  <a:cubicBezTo>
                    <a:pt x="2254885" y="0"/>
                    <a:pt x="2260600" y="5715"/>
                    <a:pt x="2260600" y="12700"/>
                  </a:cubicBezTo>
                  <a:lnTo>
                    <a:pt x="2254885" y="25400"/>
                  </a:lnTo>
                  <a:close/>
                  <a:moveTo>
                    <a:pt x="2159000" y="25400"/>
                  </a:moveTo>
                  <a:lnTo>
                    <a:pt x="2146300" y="25400"/>
                  </a:lnTo>
                  <a:cubicBezTo>
                    <a:pt x="2139315" y="25400"/>
                    <a:pt x="2133600" y="19685"/>
                    <a:pt x="2133600" y="12700"/>
                  </a:cubicBezTo>
                  <a:lnTo>
                    <a:pt x="2139315" y="0"/>
                  </a:lnTo>
                  <a:lnTo>
                    <a:pt x="2159000" y="0"/>
                  </a:lnTo>
                  <a:cubicBezTo>
                    <a:pt x="2165985" y="0"/>
                    <a:pt x="2171700" y="5715"/>
                    <a:pt x="2171700" y="12700"/>
                  </a:cubicBezTo>
                  <a:lnTo>
                    <a:pt x="2165985" y="25400"/>
                  </a:lnTo>
                  <a:close/>
                  <a:moveTo>
                    <a:pt x="2070100" y="25400"/>
                  </a:moveTo>
                  <a:lnTo>
                    <a:pt x="2057400" y="25400"/>
                  </a:lnTo>
                  <a:cubicBezTo>
                    <a:pt x="2050415" y="25400"/>
                    <a:pt x="2044700" y="19685"/>
                    <a:pt x="2044700" y="12700"/>
                  </a:cubicBezTo>
                  <a:lnTo>
                    <a:pt x="2050415" y="0"/>
                  </a:lnTo>
                  <a:lnTo>
                    <a:pt x="2070100" y="0"/>
                  </a:lnTo>
                  <a:cubicBezTo>
                    <a:pt x="2077085" y="0"/>
                    <a:pt x="2082800" y="5715"/>
                    <a:pt x="2082800" y="12700"/>
                  </a:cubicBezTo>
                  <a:lnTo>
                    <a:pt x="2077085" y="25400"/>
                  </a:lnTo>
                  <a:close/>
                  <a:moveTo>
                    <a:pt x="1981200" y="25400"/>
                  </a:moveTo>
                  <a:lnTo>
                    <a:pt x="1968500" y="25400"/>
                  </a:lnTo>
                  <a:cubicBezTo>
                    <a:pt x="1961515" y="25400"/>
                    <a:pt x="1955800" y="19685"/>
                    <a:pt x="1955800" y="12700"/>
                  </a:cubicBezTo>
                  <a:lnTo>
                    <a:pt x="1961515" y="0"/>
                  </a:lnTo>
                  <a:lnTo>
                    <a:pt x="1981200" y="0"/>
                  </a:lnTo>
                  <a:cubicBezTo>
                    <a:pt x="1988185" y="0"/>
                    <a:pt x="1993900" y="5715"/>
                    <a:pt x="1993900" y="12700"/>
                  </a:cubicBezTo>
                  <a:lnTo>
                    <a:pt x="1988185" y="25400"/>
                  </a:lnTo>
                  <a:close/>
                  <a:moveTo>
                    <a:pt x="1892300" y="25400"/>
                  </a:moveTo>
                  <a:lnTo>
                    <a:pt x="1879600" y="25400"/>
                  </a:lnTo>
                  <a:cubicBezTo>
                    <a:pt x="1872615" y="25400"/>
                    <a:pt x="1866900" y="19685"/>
                    <a:pt x="1866900" y="12700"/>
                  </a:cubicBezTo>
                  <a:lnTo>
                    <a:pt x="1872615" y="0"/>
                  </a:lnTo>
                  <a:lnTo>
                    <a:pt x="1892300" y="0"/>
                  </a:lnTo>
                  <a:cubicBezTo>
                    <a:pt x="1899285" y="0"/>
                    <a:pt x="1905000" y="5715"/>
                    <a:pt x="1905000" y="12700"/>
                  </a:cubicBezTo>
                  <a:lnTo>
                    <a:pt x="1899285" y="25400"/>
                  </a:lnTo>
                  <a:close/>
                  <a:moveTo>
                    <a:pt x="1803400" y="25400"/>
                  </a:moveTo>
                  <a:lnTo>
                    <a:pt x="1790700" y="25400"/>
                  </a:lnTo>
                  <a:cubicBezTo>
                    <a:pt x="1783715" y="25400"/>
                    <a:pt x="1778000" y="19685"/>
                    <a:pt x="1778000" y="12700"/>
                  </a:cubicBezTo>
                  <a:lnTo>
                    <a:pt x="1783715" y="0"/>
                  </a:lnTo>
                  <a:lnTo>
                    <a:pt x="1803400" y="0"/>
                  </a:lnTo>
                  <a:cubicBezTo>
                    <a:pt x="1810385" y="0"/>
                    <a:pt x="1816100" y="5715"/>
                    <a:pt x="1816100" y="12700"/>
                  </a:cubicBezTo>
                  <a:lnTo>
                    <a:pt x="1810385" y="25400"/>
                  </a:lnTo>
                  <a:close/>
                  <a:moveTo>
                    <a:pt x="1714500" y="25400"/>
                  </a:moveTo>
                  <a:lnTo>
                    <a:pt x="1701800" y="25400"/>
                  </a:lnTo>
                  <a:cubicBezTo>
                    <a:pt x="1694815" y="25400"/>
                    <a:pt x="1689100" y="19685"/>
                    <a:pt x="1689100" y="12700"/>
                  </a:cubicBezTo>
                  <a:lnTo>
                    <a:pt x="1694815" y="0"/>
                  </a:lnTo>
                  <a:lnTo>
                    <a:pt x="1714500" y="0"/>
                  </a:lnTo>
                  <a:cubicBezTo>
                    <a:pt x="1721485" y="0"/>
                    <a:pt x="1727200" y="5715"/>
                    <a:pt x="1727200" y="12700"/>
                  </a:cubicBezTo>
                  <a:lnTo>
                    <a:pt x="1721485" y="25400"/>
                  </a:lnTo>
                  <a:close/>
                  <a:moveTo>
                    <a:pt x="1625600" y="25400"/>
                  </a:moveTo>
                  <a:lnTo>
                    <a:pt x="1612900" y="25400"/>
                  </a:lnTo>
                  <a:cubicBezTo>
                    <a:pt x="1605915" y="25400"/>
                    <a:pt x="1600200" y="19685"/>
                    <a:pt x="1600200" y="12700"/>
                  </a:cubicBezTo>
                  <a:lnTo>
                    <a:pt x="1605915" y="0"/>
                  </a:lnTo>
                  <a:lnTo>
                    <a:pt x="1625600" y="0"/>
                  </a:lnTo>
                  <a:cubicBezTo>
                    <a:pt x="1632585" y="0"/>
                    <a:pt x="1638300" y="5715"/>
                    <a:pt x="1638300" y="12700"/>
                  </a:cubicBezTo>
                  <a:lnTo>
                    <a:pt x="1632585" y="25400"/>
                  </a:lnTo>
                  <a:close/>
                  <a:moveTo>
                    <a:pt x="1536700" y="25400"/>
                  </a:moveTo>
                  <a:lnTo>
                    <a:pt x="1524000" y="25400"/>
                  </a:lnTo>
                  <a:cubicBezTo>
                    <a:pt x="1517015" y="25400"/>
                    <a:pt x="1511300" y="19685"/>
                    <a:pt x="1511300" y="12700"/>
                  </a:cubicBezTo>
                  <a:lnTo>
                    <a:pt x="1517015" y="0"/>
                  </a:lnTo>
                  <a:lnTo>
                    <a:pt x="1536700" y="0"/>
                  </a:lnTo>
                  <a:cubicBezTo>
                    <a:pt x="1543685" y="0"/>
                    <a:pt x="1549400" y="5715"/>
                    <a:pt x="1549400" y="12700"/>
                  </a:cubicBezTo>
                  <a:lnTo>
                    <a:pt x="1543685" y="25400"/>
                  </a:lnTo>
                  <a:close/>
                  <a:moveTo>
                    <a:pt x="1447800" y="25400"/>
                  </a:moveTo>
                  <a:lnTo>
                    <a:pt x="1435100" y="25400"/>
                  </a:lnTo>
                  <a:cubicBezTo>
                    <a:pt x="1428115" y="25400"/>
                    <a:pt x="1422400" y="19685"/>
                    <a:pt x="1422400" y="12700"/>
                  </a:cubicBezTo>
                  <a:lnTo>
                    <a:pt x="1428115" y="0"/>
                  </a:lnTo>
                  <a:lnTo>
                    <a:pt x="1447800" y="0"/>
                  </a:lnTo>
                  <a:cubicBezTo>
                    <a:pt x="1454785" y="0"/>
                    <a:pt x="1460500" y="5715"/>
                    <a:pt x="1460500" y="12700"/>
                  </a:cubicBezTo>
                  <a:lnTo>
                    <a:pt x="1454785" y="25400"/>
                  </a:lnTo>
                  <a:close/>
                  <a:moveTo>
                    <a:pt x="1358900" y="25400"/>
                  </a:moveTo>
                  <a:lnTo>
                    <a:pt x="1346200" y="25400"/>
                  </a:lnTo>
                  <a:cubicBezTo>
                    <a:pt x="1339215" y="25400"/>
                    <a:pt x="1333500" y="19685"/>
                    <a:pt x="1333500" y="12700"/>
                  </a:cubicBezTo>
                  <a:lnTo>
                    <a:pt x="1339215" y="0"/>
                  </a:lnTo>
                  <a:lnTo>
                    <a:pt x="1358900" y="0"/>
                  </a:lnTo>
                  <a:cubicBezTo>
                    <a:pt x="1365885" y="0"/>
                    <a:pt x="1371600" y="5715"/>
                    <a:pt x="1371600" y="12700"/>
                  </a:cubicBezTo>
                  <a:lnTo>
                    <a:pt x="1365885" y="25400"/>
                  </a:lnTo>
                  <a:close/>
                  <a:moveTo>
                    <a:pt x="1270000" y="25400"/>
                  </a:moveTo>
                  <a:lnTo>
                    <a:pt x="1257300" y="25400"/>
                  </a:lnTo>
                  <a:cubicBezTo>
                    <a:pt x="1250315" y="25400"/>
                    <a:pt x="1244600" y="19685"/>
                    <a:pt x="1244600" y="12700"/>
                  </a:cubicBezTo>
                  <a:lnTo>
                    <a:pt x="1250315" y="0"/>
                  </a:lnTo>
                  <a:lnTo>
                    <a:pt x="1270000" y="0"/>
                  </a:lnTo>
                  <a:cubicBezTo>
                    <a:pt x="1276985" y="0"/>
                    <a:pt x="1282700" y="5715"/>
                    <a:pt x="1282700" y="12700"/>
                  </a:cubicBezTo>
                  <a:lnTo>
                    <a:pt x="1276985" y="25400"/>
                  </a:lnTo>
                  <a:close/>
                  <a:moveTo>
                    <a:pt x="1181100" y="25400"/>
                  </a:moveTo>
                  <a:lnTo>
                    <a:pt x="1168400" y="25400"/>
                  </a:lnTo>
                  <a:cubicBezTo>
                    <a:pt x="1161415" y="25400"/>
                    <a:pt x="1155700" y="19685"/>
                    <a:pt x="1155700" y="12700"/>
                  </a:cubicBezTo>
                  <a:lnTo>
                    <a:pt x="1161415" y="0"/>
                  </a:lnTo>
                  <a:lnTo>
                    <a:pt x="1181100" y="0"/>
                  </a:lnTo>
                  <a:cubicBezTo>
                    <a:pt x="1188085" y="0"/>
                    <a:pt x="1193800" y="5715"/>
                    <a:pt x="1193800" y="12700"/>
                  </a:cubicBezTo>
                  <a:lnTo>
                    <a:pt x="1188085" y="25400"/>
                  </a:lnTo>
                  <a:close/>
                  <a:moveTo>
                    <a:pt x="1092200" y="25400"/>
                  </a:moveTo>
                  <a:lnTo>
                    <a:pt x="1079500" y="25400"/>
                  </a:lnTo>
                  <a:cubicBezTo>
                    <a:pt x="1072515" y="25400"/>
                    <a:pt x="1066800" y="19685"/>
                    <a:pt x="1066800" y="12700"/>
                  </a:cubicBezTo>
                  <a:lnTo>
                    <a:pt x="1072515" y="0"/>
                  </a:lnTo>
                  <a:lnTo>
                    <a:pt x="1092200" y="0"/>
                  </a:lnTo>
                  <a:cubicBezTo>
                    <a:pt x="1099185" y="0"/>
                    <a:pt x="1104900" y="5715"/>
                    <a:pt x="1104900" y="12700"/>
                  </a:cubicBezTo>
                  <a:lnTo>
                    <a:pt x="1099185" y="25400"/>
                  </a:lnTo>
                  <a:close/>
                  <a:moveTo>
                    <a:pt x="1003300" y="25400"/>
                  </a:moveTo>
                  <a:lnTo>
                    <a:pt x="990600" y="25400"/>
                  </a:lnTo>
                  <a:cubicBezTo>
                    <a:pt x="983615" y="25400"/>
                    <a:pt x="977900" y="19685"/>
                    <a:pt x="977900" y="12700"/>
                  </a:cubicBezTo>
                  <a:lnTo>
                    <a:pt x="983615" y="0"/>
                  </a:lnTo>
                  <a:lnTo>
                    <a:pt x="1003300" y="0"/>
                  </a:lnTo>
                  <a:cubicBezTo>
                    <a:pt x="1010285" y="0"/>
                    <a:pt x="1016000" y="5715"/>
                    <a:pt x="1016000" y="12700"/>
                  </a:cubicBezTo>
                  <a:lnTo>
                    <a:pt x="1010285" y="25400"/>
                  </a:lnTo>
                  <a:close/>
                  <a:moveTo>
                    <a:pt x="914400" y="25400"/>
                  </a:moveTo>
                  <a:lnTo>
                    <a:pt x="901700" y="25400"/>
                  </a:lnTo>
                  <a:cubicBezTo>
                    <a:pt x="894715" y="25400"/>
                    <a:pt x="889000" y="19685"/>
                    <a:pt x="889000" y="12700"/>
                  </a:cubicBezTo>
                  <a:lnTo>
                    <a:pt x="894715" y="0"/>
                  </a:lnTo>
                  <a:lnTo>
                    <a:pt x="914400" y="0"/>
                  </a:lnTo>
                  <a:cubicBezTo>
                    <a:pt x="921385" y="0"/>
                    <a:pt x="927100" y="5715"/>
                    <a:pt x="927100" y="12700"/>
                  </a:cubicBezTo>
                  <a:lnTo>
                    <a:pt x="921385" y="25400"/>
                  </a:lnTo>
                  <a:close/>
                  <a:moveTo>
                    <a:pt x="825500" y="25400"/>
                  </a:moveTo>
                  <a:lnTo>
                    <a:pt x="812800" y="25400"/>
                  </a:lnTo>
                  <a:cubicBezTo>
                    <a:pt x="805815" y="25400"/>
                    <a:pt x="800100" y="19685"/>
                    <a:pt x="800100" y="12700"/>
                  </a:cubicBezTo>
                  <a:lnTo>
                    <a:pt x="805815" y="0"/>
                  </a:lnTo>
                  <a:lnTo>
                    <a:pt x="825500" y="0"/>
                  </a:lnTo>
                  <a:cubicBezTo>
                    <a:pt x="832485" y="0"/>
                    <a:pt x="838200" y="5715"/>
                    <a:pt x="838200" y="12700"/>
                  </a:cubicBezTo>
                  <a:lnTo>
                    <a:pt x="832485" y="25400"/>
                  </a:lnTo>
                  <a:close/>
                  <a:moveTo>
                    <a:pt x="736600" y="25400"/>
                  </a:moveTo>
                  <a:lnTo>
                    <a:pt x="723900" y="25400"/>
                  </a:lnTo>
                  <a:cubicBezTo>
                    <a:pt x="716915" y="25400"/>
                    <a:pt x="711200" y="19685"/>
                    <a:pt x="711200" y="12700"/>
                  </a:cubicBezTo>
                  <a:lnTo>
                    <a:pt x="716915" y="0"/>
                  </a:lnTo>
                  <a:lnTo>
                    <a:pt x="736600" y="0"/>
                  </a:lnTo>
                  <a:cubicBezTo>
                    <a:pt x="743585" y="0"/>
                    <a:pt x="749300" y="5715"/>
                    <a:pt x="749300" y="12700"/>
                  </a:cubicBezTo>
                  <a:lnTo>
                    <a:pt x="743585" y="25400"/>
                  </a:lnTo>
                  <a:close/>
                  <a:moveTo>
                    <a:pt x="647700" y="25400"/>
                  </a:moveTo>
                  <a:lnTo>
                    <a:pt x="635000" y="25400"/>
                  </a:lnTo>
                  <a:cubicBezTo>
                    <a:pt x="628015" y="25400"/>
                    <a:pt x="622300" y="19685"/>
                    <a:pt x="622300" y="12700"/>
                  </a:cubicBezTo>
                  <a:lnTo>
                    <a:pt x="628015" y="0"/>
                  </a:lnTo>
                  <a:lnTo>
                    <a:pt x="647700" y="0"/>
                  </a:lnTo>
                  <a:cubicBezTo>
                    <a:pt x="654685" y="0"/>
                    <a:pt x="660400" y="5715"/>
                    <a:pt x="660400" y="12700"/>
                  </a:cubicBezTo>
                  <a:lnTo>
                    <a:pt x="654685" y="25400"/>
                  </a:lnTo>
                  <a:close/>
                  <a:moveTo>
                    <a:pt x="558800" y="25400"/>
                  </a:moveTo>
                  <a:lnTo>
                    <a:pt x="546100" y="25400"/>
                  </a:lnTo>
                  <a:cubicBezTo>
                    <a:pt x="539115" y="25400"/>
                    <a:pt x="533400" y="19685"/>
                    <a:pt x="533400" y="12700"/>
                  </a:cubicBezTo>
                  <a:lnTo>
                    <a:pt x="539115" y="0"/>
                  </a:lnTo>
                  <a:lnTo>
                    <a:pt x="558800" y="0"/>
                  </a:lnTo>
                  <a:cubicBezTo>
                    <a:pt x="565785" y="0"/>
                    <a:pt x="571500" y="5715"/>
                    <a:pt x="571500" y="12700"/>
                  </a:cubicBezTo>
                  <a:lnTo>
                    <a:pt x="565785" y="25400"/>
                  </a:lnTo>
                  <a:close/>
                  <a:moveTo>
                    <a:pt x="469900" y="25400"/>
                  </a:moveTo>
                  <a:lnTo>
                    <a:pt x="457200" y="25400"/>
                  </a:lnTo>
                  <a:cubicBezTo>
                    <a:pt x="450215" y="25400"/>
                    <a:pt x="444500" y="19685"/>
                    <a:pt x="444500" y="12700"/>
                  </a:cubicBezTo>
                  <a:lnTo>
                    <a:pt x="450215" y="0"/>
                  </a:lnTo>
                  <a:lnTo>
                    <a:pt x="469900" y="0"/>
                  </a:lnTo>
                  <a:cubicBezTo>
                    <a:pt x="476885" y="0"/>
                    <a:pt x="482600" y="5715"/>
                    <a:pt x="482600" y="12700"/>
                  </a:cubicBezTo>
                  <a:lnTo>
                    <a:pt x="476885" y="25400"/>
                  </a:lnTo>
                  <a:close/>
                  <a:moveTo>
                    <a:pt x="381000" y="25400"/>
                  </a:moveTo>
                  <a:lnTo>
                    <a:pt x="368300" y="25400"/>
                  </a:lnTo>
                  <a:cubicBezTo>
                    <a:pt x="361315" y="25400"/>
                    <a:pt x="355600" y="19685"/>
                    <a:pt x="355600" y="12700"/>
                  </a:cubicBezTo>
                  <a:lnTo>
                    <a:pt x="361315" y="0"/>
                  </a:lnTo>
                  <a:lnTo>
                    <a:pt x="381000" y="0"/>
                  </a:lnTo>
                  <a:cubicBezTo>
                    <a:pt x="387985" y="0"/>
                    <a:pt x="393700" y="5715"/>
                    <a:pt x="393700" y="12700"/>
                  </a:cubicBezTo>
                  <a:lnTo>
                    <a:pt x="387985" y="25400"/>
                  </a:lnTo>
                  <a:close/>
                  <a:moveTo>
                    <a:pt x="292100" y="25400"/>
                  </a:moveTo>
                  <a:lnTo>
                    <a:pt x="279400" y="25400"/>
                  </a:lnTo>
                  <a:cubicBezTo>
                    <a:pt x="272415" y="25400"/>
                    <a:pt x="266700" y="19685"/>
                    <a:pt x="266700" y="12700"/>
                  </a:cubicBezTo>
                  <a:lnTo>
                    <a:pt x="272415" y="0"/>
                  </a:lnTo>
                  <a:lnTo>
                    <a:pt x="292100" y="0"/>
                  </a:lnTo>
                  <a:cubicBezTo>
                    <a:pt x="299085" y="0"/>
                    <a:pt x="304800" y="5715"/>
                    <a:pt x="304800" y="12700"/>
                  </a:cubicBezTo>
                  <a:lnTo>
                    <a:pt x="299085" y="25400"/>
                  </a:lnTo>
                  <a:close/>
                  <a:moveTo>
                    <a:pt x="203200" y="25400"/>
                  </a:moveTo>
                  <a:lnTo>
                    <a:pt x="190500" y="25400"/>
                  </a:lnTo>
                  <a:cubicBezTo>
                    <a:pt x="183515" y="25400"/>
                    <a:pt x="177800" y="19685"/>
                    <a:pt x="177800" y="12700"/>
                  </a:cubicBezTo>
                  <a:lnTo>
                    <a:pt x="183515" y="0"/>
                  </a:lnTo>
                  <a:lnTo>
                    <a:pt x="203200" y="0"/>
                  </a:lnTo>
                  <a:cubicBezTo>
                    <a:pt x="210185" y="0"/>
                    <a:pt x="215900" y="5715"/>
                    <a:pt x="215900" y="12700"/>
                  </a:cubicBezTo>
                  <a:lnTo>
                    <a:pt x="210185" y="25400"/>
                  </a:lnTo>
                  <a:close/>
                  <a:moveTo>
                    <a:pt x="114300" y="25400"/>
                  </a:moveTo>
                  <a:lnTo>
                    <a:pt x="101600" y="25400"/>
                  </a:lnTo>
                  <a:cubicBezTo>
                    <a:pt x="94615" y="25400"/>
                    <a:pt x="88900" y="19685"/>
                    <a:pt x="88900" y="12700"/>
                  </a:cubicBezTo>
                  <a:lnTo>
                    <a:pt x="94615" y="0"/>
                  </a:lnTo>
                  <a:lnTo>
                    <a:pt x="114300" y="0"/>
                  </a:lnTo>
                  <a:cubicBezTo>
                    <a:pt x="121285" y="0"/>
                    <a:pt x="127000" y="5715"/>
                    <a:pt x="127000" y="12700"/>
                  </a:cubicBezTo>
                  <a:lnTo>
                    <a:pt x="121285" y="25400"/>
                  </a:lnTo>
                  <a:close/>
                  <a:moveTo>
                    <a:pt x="25400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lnTo>
                    <a:pt x="5715" y="0"/>
                  </a:lnTo>
                  <a:lnTo>
                    <a:pt x="25400" y="0"/>
                  </a:lnTo>
                  <a:cubicBezTo>
                    <a:pt x="32385" y="0"/>
                    <a:pt x="38100" y="5715"/>
                    <a:pt x="38100" y="12700"/>
                  </a:cubicBezTo>
                  <a:lnTo>
                    <a:pt x="32385" y="25400"/>
                  </a:lnTo>
                  <a:close/>
                  <a:moveTo>
                    <a:pt x="6870700" y="25400"/>
                  </a:moveTo>
                  <a:lnTo>
                    <a:pt x="6858000" y="25400"/>
                  </a:lnTo>
                  <a:cubicBezTo>
                    <a:pt x="6851015" y="25400"/>
                    <a:pt x="6845300" y="19685"/>
                    <a:pt x="6845300" y="12700"/>
                  </a:cubicBezTo>
                  <a:lnTo>
                    <a:pt x="6851015" y="0"/>
                  </a:lnTo>
                  <a:lnTo>
                    <a:pt x="6870700" y="0"/>
                  </a:lnTo>
                  <a:cubicBezTo>
                    <a:pt x="6877685" y="0"/>
                    <a:pt x="6883400" y="5715"/>
                    <a:pt x="6883400" y="12700"/>
                  </a:cubicBezTo>
                  <a:lnTo>
                    <a:pt x="6877685" y="25400"/>
                  </a:lnTo>
                  <a:close/>
                </a:path>
              </a:pathLst>
            </a:custGeom>
            <a:solidFill>
              <a:srgbClr val="E4B56E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697520" y="3829720"/>
            <a:ext cx="9362329" cy="34552"/>
            <a:chOff x="0" y="0"/>
            <a:chExt cx="6883400" cy="25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83400" cy="25400"/>
            </a:xfrm>
            <a:custGeom>
              <a:avLst/>
              <a:gdLst/>
              <a:ahLst/>
              <a:cxnLst/>
              <a:rect l="l" t="t" r="r" b="b"/>
              <a:pathLst>
                <a:path w="6883400" h="25400">
                  <a:moveTo>
                    <a:pt x="6781800" y="25400"/>
                  </a:moveTo>
                  <a:lnTo>
                    <a:pt x="6769100" y="25400"/>
                  </a:lnTo>
                  <a:cubicBezTo>
                    <a:pt x="6762115" y="25400"/>
                    <a:pt x="6756400" y="19685"/>
                    <a:pt x="6756400" y="12700"/>
                  </a:cubicBezTo>
                  <a:lnTo>
                    <a:pt x="6762115" y="0"/>
                  </a:lnTo>
                  <a:lnTo>
                    <a:pt x="6781800" y="0"/>
                  </a:lnTo>
                  <a:cubicBezTo>
                    <a:pt x="6788785" y="0"/>
                    <a:pt x="6794500" y="5715"/>
                    <a:pt x="6794500" y="12700"/>
                  </a:cubicBezTo>
                  <a:lnTo>
                    <a:pt x="6788785" y="25400"/>
                  </a:lnTo>
                  <a:close/>
                  <a:moveTo>
                    <a:pt x="6692900" y="25400"/>
                  </a:moveTo>
                  <a:lnTo>
                    <a:pt x="6680200" y="25400"/>
                  </a:lnTo>
                  <a:cubicBezTo>
                    <a:pt x="6673215" y="25400"/>
                    <a:pt x="6667500" y="19685"/>
                    <a:pt x="6667500" y="12700"/>
                  </a:cubicBezTo>
                  <a:lnTo>
                    <a:pt x="6673215" y="0"/>
                  </a:lnTo>
                  <a:lnTo>
                    <a:pt x="6692900" y="0"/>
                  </a:lnTo>
                  <a:cubicBezTo>
                    <a:pt x="6699885" y="0"/>
                    <a:pt x="6705600" y="5715"/>
                    <a:pt x="6705600" y="12700"/>
                  </a:cubicBezTo>
                  <a:lnTo>
                    <a:pt x="6699885" y="25400"/>
                  </a:lnTo>
                  <a:close/>
                  <a:moveTo>
                    <a:pt x="6604000" y="25400"/>
                  </a:moveTo>
                  <a:lnTo>
                    <a:pt x="6591300" y="25400"/>
                  </a:lnTo>
                  <a:cubicBezTo>
                    <a:pt x="6584315" y="25400"/>
                    <a:pt x="6578600" y="19685"/>
                    <a:pt x="6578600" y="12700"/>
                  </a:cubicBezTo>
                  <a:lnTo>
                    <a:pt x="6584315" y="0"/>
                  </a:lnTo>
                  <a:lnTo>
                    <a:pt x="6604000" y="0"/>
                  </a:lnTo>
                  <a:cubicBezTo>
                    <a:pt x="6610985" y="0"/>
                    <a:pt x="6616700" y="5715"/>
                    <a:pt x="6616700" y="12700"/>
                  </a:cubicBezTo>
                  <a:lnTo>
                    <a:pt x="6610985" y="25400"/>
                  </a:lnTo>
                  <a:close/>
                  <a:moveTo>
                    <a:pt x="6515100" y="25400"/>
                  </a:moveTo>
                  <a:lnTo>
                    <a:pt x="6502400" y="25400"/>
                  </a:lnTo>
                  <a:cubicBezTo>
                    <a:pt x="6495415" y="25400"/>
                    <a:pt x="6489700" y="19685"/>
                    <a:pt x="6489700" y="12700"/>
                  </a:cubicBezTo>
                  <a:lnTo>
                    <a:pt x="6495415" y="0"/>
                  </a:lnTo>
                  <a:lnTo>
                    <a:pt x="6515100" y="0"/>
                  </a:lnTo>
                  <a:cubicBezTo>
                    <a:pt x="6522085" y="0"/>
                    <a:pt x="6527800" y="5715"/>
                    <a:pt x="6527800" y="12700"/>
                  </a:cubicBezTo>
                  <a:lnTo>
                    <a:pt x="6522085" y="25400"/>
                  </a:lnTo>
                  <a:close/>
                  <a:moveTo>
                    <a:pt x="6426200" y="25400"/>
                  </a:moveTo>
                  <a:lnTo>
                    <a:pt x="6413500" y="25400"/>
                  </a:lnTo>
                  <a:cubicBezTo>
                    <a:pt x="6406515" y="25400"/>
                    <a:pt x="6400800" y="19685"/>
                    <a:pt x="6400800" y="12700"/>
                  </a:cubicBezTo>
                  <a:lnTo>
                    <a:pt x="6406515" y="0"/>
                  </a:lnTo>
                  <a:lnTo>
                    <a:pt x="6426200" y="0"/>
                  </a:lnTo>
                  <a:cubicBezTo>
                    <a:pt x="6433185" y="0"/>
                    <a:pt x="6438900" y="5715"/>
                    <a:pt x="6438900" y="12700"/>
                  </a:cubicBezTo>
                  <a:lnTo>
                    <a:pt x="6433185" y="25400"/>
                  </a:lnTo>
                  <a:close/>
                  <a:moveTo>
                    <a:pt x="6337300" y="25400"/>
                  </a:moveTo>
                  <a:lnTo>
                    <a:pt x="6324600" y="25400"/>
                  </a:lnTo>
                  <a:cubicBezTo>
                    <a:pt x="6317615" y="25400"/>
                    <a:pt x="6311900" y="19685"/>
                    <a:pt x="6311900" y="12700"/>
                  </a:cubicBezTo>
                  <a:lnTo>
                    <a:pt x="6317615" y="0"/>
                  </a:lnTo>
                  <a:lnTo>
                    <a:pt x="6337300" y="0"/>
                  </a:lnTo>
                  <a:cubicBezTo>
                    <a:pt x="6344285" y="0"/>
                    <a:pt x="6350000" y="5715"/>
                    <a:pt x="6350000" y="12700"/>
                  </a:cubicBezTo>
                  <a:lnTo>
                    <a:pt x="6344285" y="25400"/>
                  </a:lnTo>
                  <a:close/>
                  <a:moveTo>
                    <a:pt x="6248400" y="25400"/>
                  </a:moveTo>
                  <a:lnTo>
                    <a:pt x="6235700" y="25400"/>
                  </a:lnTo>
                  <a:cubicBezTo>
                    <a:pt x="6228715" y="25400"/>
                    <a:pt x="6223000" y="19685"/>
                    <a:pt x="6223000" y="12700"/>
                  </a:cubicBezTo>
                  <a:lnTo>
                    <a:pt x="6228715" y="0"/>
                  </a:lnTo>
                  <a:lnTo>
                    <a:pt x="6248400" y="0"/>
                  </a:lnTo>
                  <a:cubicBezTo>
                    <a:pt x="6255385" y="0"/>
                    <a:pt x="6261100" y="5715"/>
                    <a:pt x="6261100" y="12700"/>
                  </a:cubicBezTo>
                  <a:lnTo>
                    <a:pt x="6255385" y="25400"/>
                  </a:lnTo>
                  <a:close/>
                  <a:moveTo>
                    <a:pt x="6159500" y="25400"/>
                  </a:moveTo>
                  <a:lnTo>
                    <a:pt x="6146800" y="25400"/>
                  </a:lnTo>
                  <a:cubicBezTo>
                    <a:pt x="6139815" y="25400"/>
                    <a:pt x="6134100" y="19685"/>
                    <a:pt x="6134100" y="12700"/>
                  </a:cubicBezTo>
                  <a:lnTo>
                    <a:pt x="6139815" y="0"/>
                  </a:lnTo>
                  <a:lnTo>
                    <a:pt x="6159500" y="0"/>
                  </a:lnTo>
                  <a:cubicBezTo>
                    <a:pt x="6166485" y="0"/>
                    <a:pt x="6172200" y="5715"/>
                    <a:pt x="6172200" y="12700"/>
                  </a:cubicBezTo>
                  <a:lnTo>
                    <a:pt x="6166485" y="25400"/>
                  </a:lnTo>
                  <a:close/>
                  <a:moveTo>
                    <a:pt x="6070600" y="25400"/>
                  </a:moveTo>
                  <a:lnTo>
                    <a:pt x="6057900" y="25400"/>
                  </a:lnTo>
                  <a:cubicBezTo>
                    <a:pt x="6050915" y="25400"/>
                    <a:pt x="6045200" y="19685"/>
                    <a:pt x="6045200" y="12700"/>
                  </a:cubicBezTo>
                  <a:lnTo>
                    <a:pt x="6050915" y="0"/>
                  </a:lnTo>
                  <a:lnTo>
                    <a:pt x="6070600" y="0"/>
                  </a:lnTo>
                  <a:cubicBezTo>
                    <a:pt x="6077585" y="0"/>
                    <a:pt x="6083300" y="5715"/>
                    <a:pt x="6083300" y="12700"/>
                  </a:cubicBezTo>
                  <a:lnTo>
                    <a:pt x="6077585" y="25400"/>
                  </a:lnTo>
                  <a:close/>
                  <a:moveTo>
                    <a:pt x="5981700" y="25400"/>
                  </a:moveTo>
                  <a:lnTo>
                    <a:pt x="5969000" y="25400"/>
                  </a:lnTo>
                  <a:cubicBezTo>
                    <a:pt x="5962015" y="25400"/>
                    <a:pt x="5956300" y="19685"/>
                    <a:pt x="5956300" y="12700"/>
                  </a:cubicBezTo>
                  <a:lnTo>
                    <a:pt x="5962015" y="0"/>
                  </a:lnTo>
                  <a:lnTo>
                    <a:pt x="5981700" y="0"/>
                  </a:lnTo>
                  <a:cubicBezTo>
                    <a:pt x="5988685" y="0"/>
                    <a:pt x="5994400" y="5715"/>
                    <a:pt x="5994400" y="12700"/>
                  </a:cubicBezTo>
                  <a:lnTo>
                    <a:pt x="5988685" y="25400"/>
                  </a:lnTo>
                  <a:close/>
                  <a:moveTo>
                    <a:pt x="5892800" y="25400"/>
                  </a:moveTo>
                  <a:lnTo>
                    <a:pt x="5880100" y="25400"/>
                  </a:lnTo>
                  <a:cubicBezTo>
                    <a:pt x="5873115" y="25400"/>
                    <a:pt x="5867400" y="19685"/>
                    <a:pt x="5867400" y="12700"/>
                  </a:cubicBezTo>
                  <a:lnTo>
                    <a:pt x="5873115" y="0"/>
                  </a:lnTo>
                  <a:lnTo>
                    <a:pt x="5892800" y="0"/>
                  </a:lnTo>
                  <a:cubicBezTo>
                    <a:pt x="5899785" y="0"/>
                    <a:pt x="5905500" y="5715"/>
                    <a:pt x="5905500" y="12700"/>
                  </a:cubicBezTo>
                  <a:lnTo>
                    <a:pt x="5899785" y="25400"/>
                  </a:lnTo>
                  <a:close/>
                  <a:moveTo>
                    <a:pt x="5803900" y="25400"/>
                  </a:moveTo>
                  <a:lnTo>
                    <a:pt x="5791200" y="25400"/>
                  </a:lnTo>
                  <a:cubicBezTo>
                    <a:pt x="5784215" y="25400"/>
                    <a:pt x="5778500" y="19685"/>
                    <a:pt x="5778500" y="12700"/>
                  </a:cubicBezTo>
                  <a:lnTo>
                    <a:pt x="5784215" y="0"/>
                  </a:lnTo>
                  <a:lnTo>
                    <a:pt x="5803900" y="0"/>
                  </a:lnTo>
                  <a:cubicBezTo>
                    <a:pt x="5810885" y="0"/>
                    <a:pt x="5816600" y="5715"/>
                    <a:pt x="5816600" y="12700"/>
                  </a:cubicBezTo>
                  <a:lnTo>
                    <a:pt x="5810885" y="25400"/>
                  </a:lnTo>
                  <a:close/>
                  <a:moveTo>
                    <a:pt x="5715000" y="25400"/>
                  </a:moveTo>
                  <a:lnTo>
                    <a:pt x="5702300" y="25400"/>
                  </a:lnTo>
                  <a:cubicBezTo>
                    <a:pt x="5695315" y="25400"/>
                    <a:pt x="5689600" y="19685"/>
                    <a:pt x="5689600" y="12700"/>
                  </a:cubicBezTo>
                  <a:lnTo>
                    <a:pt x="5695315" y="0"/>
                  </a:lnTo>
                  <a:lnTo>
                    <a:pt x="5715000" y="0"/>
                  </a:lnTo>
                  <a:cubicBezTo>
                    <a:pt x="5721985" y="0"/>
                    <a:pt x="5727700" y="5715"/>
                    <a:pt x="5727700" y="12700"/>
                  </a:cubicBezTo>
                  <a:lnTo>
                    <a:pt x="5721985" y="25400"/>
                  </a:lnTo>
                  <a:close/>
                  <a:moveTo>
                    <a:pt x="5626100" y="25400"/>
                  </a:moveTo>
                  <a:lnTo>
                    <a:pt x="5613400" y="25400"/>
                  </a:lnTo>
                  <a:cubicBezTo>
                    <a:pt x="5606415" y="25400"/>
                    <a:pt x="5600700" y="19685"/>
                    <a:pt x="5600700" y="12700"/>
                  </a:cubicBezTo>
                  <a:lnTo>
                    <a:pt x="5606415" y="0"/>
                  </a:lnTo>
                  <a:lnTo>
                    <a:pt x="5626100" y="0"/>
                  </a:lnTo>
                  <a:cubicBezTo>
                    <a:pt x="5633085" y="0"/>
                    <a:pt x="5638800" y="5715"/>
                    <a:pt x="5638800" y="12700"/>
                  </a:cubicBezTo>
                  <a:lnTo>
                    <a:pt x="5633085" y="25400"/>
                  </a:lnTo>
                  <a:close/>
                  <a:moveTo>
                    <a:pt x="5537200" y="25400"/>
                  </a:moveTo>
                  <a:lnTo>
                    <a:pt x="5524500" y="25400"/>
                  </a:lnTo>
                  <a:cubicBezTo>
                    <a:pt x="5517515" y="25400"/>
                    <a:pt x="5511800" y="19685"/>
                    <a:pt x="5511800" y="12700"/>
                  </a:cubicBezTo>
                  <a:lnTo>
                    <a:pt x="5517515" y="0"/>
                  </a:lnTo>
                  <a:lnTo>
                    <a:pt x="5537200" y="0"/>
                  </a:lnTo>
                  <a:cubicBezTo>
                    <a:pt x="5544185" y="0"/>
                    <a:pt x="5549900" y="5715"/>
                    <a:pt x="5549900" y="12700"/>
                  </a:cubicBezTo>
                  <a:lnTo>
                    <a:pt x="5544185" y="25400"/>
                  </a:lnTo>
                  <a:close/>
                  <a:moveTo>
                    <a:pt x="5448300" y="25400"/>
                  </a:moveTo>
                  <a:lnTo>
                    <a:pt x="5435600" y="25400"/>
                  </a:lnTo>
                  <a:cubicBezTo>
                    <a:pt x="5428615" y="25400"/>
                    <a:pt x="5422900" y="19685"/>
                    <a:pt x="5422900" y="12700"/>
                  </a:cubicBezTo>
                  <a:lnTo>
                    <a:pt x="5428615" y="0"/>
                  </a:lnTo>
                  <a:lnTo>
                    <a:pt x="5448300" y="0"/>
                  </a:lnTo>
                  <a:cubicBezTo>
                    <a:pt x="5455285" y="0"/>
                    <a:pt x="5461000" y="5715"/>
                    <a:pt x="5461000" y="12700"/>
                  </a:cubicBezTo>
                  <a:lnTo>
                    <a:pt x="5455285" y="25400"/>
                  </a:lnTo>
                  <a:close/>
                  <a:moveTo>
                    <a:pt x="5359400" y="25400"/>
                  </a:moveTo>
                  <a:lnTo>
                    <a:pt x="5346700" y="25400"/>
                  </a:lnTo>
                  <a:cubicBezTo>
                    <a:pt x="5339715" y="25400"/>
                    <a:pt x="5334000" y="19685"/>
                    <a:pt x="5334000" y="12700"/>
                  </a:cubicBezTo>
                  <a:lnTo>
                    <a:pt x="5339715" y="0"/>
                  </a:lnTo>
                  <a:lnTo>
                    <a:pt x="5359400" y="0"/>
                  </a:lnTo>
                  <a:cubicBezTo>
                    <a:pt x="5366385" y="0"/>
                    <a:pt x="5372100" y="5715"/>
                    <a:pt x="5372100" y="12700"/>
                  </a:cubicBezTo>
                  <a:lnTo>
                    <a:pt x="5366385" y="25400"/>
                  </a:lnTo>
                  <a:close/>
                  <a:moveTo>
                    <a:pt x="5270500" y="25400"/>
                  </a:moveTo>
                  <a:lnTo>
                    <a:pt x="5257800" y="25400"/>
                  </a:lnTo>
                  <a:cubicBezTo>
                    <a:pt x="5250815" y="25400"/>
                    <a:pt x="5245100" y="19685"/>
                    <a:pt x="5245100" y="12700"/>
                  </a:cubicBezTo>
                  <a:lnTo>
                    <a:pt x="5250815" y="0"/>
                  </a:lnTo>
                  <a:lnTo>
                    <a:pt x="5270500" y="0"/>
                  </a:lnTo>
                  <a:cubicBezTo>
                    <a:pt x="5277485" y="0"/>
                    <a:pt x="5283200" y="5715"/>
                    <a:pt x="5283200" y="12700"/>
                  </a:cubicBezTo>
                  <a:lnTo>
                    <a:pt x="5277485" y="25400"/>
                  </a:lnTo>
                  <a:close/>
                  <a:moveTo>
                    <a:pt x="5181600" y="25400"/>
                  </a:moveTo>
                  <a:lnTo>
                    <a:pt x="5168900" y="25400"/>
                  </a:lnTo>
                  <a:cubicBezTo>
                    <a:pt x="5161915" y="25400"/>
                    <a:pt x="5156200" y="19685"/>
                    <a:pt x="5156200" y="12700"/>
                  </a:cubicBezTo>
                  <a:lnTo>
                    <a:pt x="5161915" y="0"/>
                  </a:lnTo>
                  <a:lnTo>
                    <a:pt x="5181600" y="0"/>
                  </a:lnTo>
                  <a:cubicBezTo>
                    <a:pt x="5188585" y="0"/>
                    <a:pt x="5194300" y="5715"/>
                    <a:pt x="5194300" y="12700"/>
                  </a:cubicBezTo>
                  <a:lnTo>
                    <a:pt x="5188585" y="25400"/>
                  </a:lnTo>
                  <a:close/>
                  <a:moveTo>
                    <a:pt x="5092700" y="25400"/>
                  </a:moveTo>
                  <a:lnTo>
                    <a:pt x="5080000" y="25400"/>
                  </a:lnTo>
                  <a:cubicBezTo>
                    <a:pt x="5073015" y="25400"/>
                    <a:pt x="5067300" y="19685"/>
                    <a:pt x="5067300" y="12700"/>
                  </a:cubicBezTo>
                  <a:lnTo>
                    <a:pt x="5073015" y="0"/>
                  </a:lnTo>
                  <a:lnTo>
                    <a:pt x="5092700" y="0"/>
                  </a:lnTo>
                  <a:cubicBezTo>
                    <a:pt x="5099685" y="0"/>
                    <a:pt x="5105400" y="5715"/>
                    <a:pt x="5105400" y="12700"/>
                  </a:cubicBezTo>
                  <a:lnTo>
                    <a:pt x="5099685" y="25400"/>
                  </a:lnTo>
                  <a:close/>
                  <a:moveTo>
                    <a:pt x="5003800" y="25400"/>
                  </a:moveTo>
                  <a:lnTo>
                    <a:pt x="4991100" y="25400"/>
                  </a:lnTo>
                  <a:cubicBezTo>
                    <a:pt x="4984115" y="25400"/>
                    <a:pt x="4978400" y="19685"/>
                    <a:pt x="4978400" y="12700"/>
                  </a:cubicBezTo>
                  <a:lnTo>
                    <a:pt x="4984115" y="0"/>
                  </a:lnTo>
                  <a:lnTo>
                    <a:pt x="5003800" y="0"/>
                  </a:lnTo>
                  <a:cubicBezTo>
                    <a:pt x="5010785" y="0"/>
                    <a:pt x="5016500" y="5715"/>
                    <a:pt x="5016500" y="12700"/>
                  </a:cubicBezTo>
                  <a:lnTo>
                    <a:pt x="5010785" y="25400"/>
                  </a:lnTo>
                  <a:close/>
                  <a:moveTo>
                    <a:pt x="4914900" y="25400"/>
                  </a:moveTo>
                  <a:lnTo>
                    <a:pt x="4902200" y="25400"/>
                  </a:lnTo>
                  <a:cubicBezTo>
                    <a:pt x="4895215" y="25400"/>
                    <a:pt x="4889500" y="19685"/>
                    <a:pt x="4889500" y="12700"/>
                  </a:cubicBezTo>
                  <a:lnTo>
                    <a:pt x="4895215" y="0"/>
                  </a:lnTo>
                  <a:lnTo>
                    <a:pt x="4914900" y="0"/>
                  </a:lnTo>
                  <a:cubicBezTo>
                    <a:pt x="4921885" y="0"/>
                    <a:pt x="4927600" y="5715"/>
                    <a:pt x="4927600" y="12700"/>
                  </a:cubicBezTo>
                  <a:lnTo>
                    <a:pt x="4921885" y="25400"/>
                  </a:lnTo>
                  <a:close/>
                  <a:moveTo>
                    <a:pt x="4826000" y="25400"/>
                  </a:moveTo>
                  <a:lnTo>
                    <a:pt x="4813300" y="25400"/>
                  </a:lnTo>
                  <a:cubicBezTo>
                    <a:pt x="4806315" y="25400"/>
                    <a:pt x="4800600" y="19685"/>
                    <a:pt x="4800600" y="12700"/>
                  </a:cubicBezTo>
                  <a:lnTo>
                    <a:pt x="4806315" y="0"/>
                  </a:lnTo>
                  <a:lnTo>
                    <a:pt x="4826000" y="0"/>
                  </a:lnTo>
                  <a:cubicBezTo>
                    <a:pt x="4832985" y="0"/>
                    <a:pt x="4838700" y="5715"/>
                    <a:pt x="4838700" y="12700"/>
                  </a:cubicBezTo>
                  <a:lnTo>
                    <a:pt x="4832985" y="25400"/>
                  </a:lnTo>
                  <a:close/>
                  <a:moveTo>
                    <a:pt x="4737100" y="25400"/>
                  </a:moveTo>
                  <a:lnTo>
                    <a:pt x="4724400" y="25400"/>
                  </a:lnTo>
                  <a:cubicBezTo>
                    <a:pt x="4717415" y="25400"/>
                    <a:pt x="4711700" y="19685"/>
                    <a:pt x="4711700" y="12700"/>
                  </a:cubicBezTo>
                  <a:lnTo>
                    <a:pt x="4717415" y="0"/>
                  </a:lnTo>
                  <a:lnTo>
                    <a:pt x="4737100" y="0"/>
                  </a:lnTo>
                  <a:cubicBezTo>
                    <a:pt x="4744085" y="0"/>
                    <a:pt x="4749800" y="5715"/>
                    <a:pt x="4749800" y="12700"/>
                  </a:cubicBezTo>
                  <a:lnTo>
                    <a:pt x="4744085" y="25400"/>
                  </a:lnTo>
                  <a:close/>
                  <a:moveTo>
                    <a:pt x="4648200" y="25400"/>
                  </a:moveTo>
                  <a:lnTo>
                    <a:pt x="4635500" y="25400"/>
                  </a:lnTo>
                  <a:cubicBezTo>
                    <a:pt x="4628515" y="25400"/>
                    <a:pt x="4622800" y="19685"/>
                    <a:pt x="4622800" y="12700"/>
                  </a:cubicBezTo>
                  <a:lnTo>
                    <a:pt x="4628515" y="0"/>
                  </a:lnTo>
                  <a:lnTo>
                    <a:pt x="4648200" y="0"/>
                  </a:lnTo>
                  <a:cubicBezTo>
                    <a:pt x="4655185" y="0"/>
                    <a:pt x="4660900" y="5715"/>
                    <a:pt x="4660900" y="12700"/>
                  </a:cubicBezTo>
                  <a:lnTo>
                    <a:pt x="4655185" y="25400"/>
                  </a:lnTo>
                  <a:close/>
                  <a:moveTo>
                    <a:pt x="4559300" y="25400"/>
                  </a:moveTo>
                  <a:lnTo>
                    <a:pt x="4546600" y="25400"/>
                  </a:lnTo>
                  <a:cubicBezTo>
                    <a:pt x="4539615" y="25400"/>
                    <a:pt x="4533900" y="19685"/>
                    <a:pt x="4533900" y="12700"/>
                  </a:cubicBezTo>
                  <a:lnTo>
                    <a:pt x="4539615" y="0"/>
                  </a:lnTo>
                  <a:lnTo>
                    <a:pt x="4559300" y="0"/>
                  </a:lnTo>
                  <a:cubicBezTo>
                    <a:pt x="4566285" y="0"/>
                    <a:pt x="4572000" y="5715"/>
                    <a:pt x="4572000" y="12700"/>
                  </a:cubicBezTo>
                  <a:lnTo>
                    <a:pt x="4566285" y="25400"/>
                  </a:lnTo>
                  <a:close/>
                  <a:moveTo>
                    <a:pt x="4470400" y="25400"/>
                  </a:moveTo>
                  <a:lnTo>
                    <a:pt x="4457700" y="25400"/>
                  </a:lnTo>
                  <a:cubicBezTo>
                    <a:pt x="4450715" y="25400"/>
                    <a:pt x="4445000" y="19685"/>
                    <a:pt x="4445000" y="12700"/>
                  </a:cubicBezTo>
                  <a:lnTo>
                    <a:pt x="4450715" y="0"/>
                  </a:lnTo>
                  <a:lnTo>
                    <a:pt x="4470400" y="0"/>
                  </a:lnTo>
                  <a:cubicBezTo>
                    <a:pt x="4477385" y="0"/>
                    <a:pt x="4483100" y="5715"/>
                    <a:pt x="4483100" y="12700"/>
                  </a:cubicBezTo>
                  <a:lnTo>
                    <a:pt x="4477385" y="25400"/>
                  </a:lnTo>
                  <a:close/>
                  <a:moveTo>
                    <a:pt x="4381500" y="25400"/>
                  </a:moveTo>
                  <a:lnTo>
                    <a:pt x="4368800" y="25400"/>
                  </a:lnTo>
                  <a:cubicBezTo>
                    <a:pt x="4361815" y="25400"/>
                    <a:pt x="4356100" y="19685"/>
                    <a:pt x="4356100" y="12700"/>
                  </a:cubicBezTo>
                  <a:lnTo>
                    <a:pt x="4361815" y="0"/>
                  </a:lnTo>
                  <a:lnTo>
                    <a:pt x="4381500" y="0"/>
                  </a:lnTo>
                  <a:cubicBezTo>
                    <a:pt x="4388485" y="0"/>
                    <a:pt x="4394200" y="5715"/>
                    <a:pt x="4394200" y="12700"/>
                  </a:cubicBezTo>
                  <a:lnTo>
                    <a:pt x="4388485" y="25400"/>
                  </a:lnTo>
                  <a:close/>
                  <a:moveTo>
                    <a:pt x="4292600" y="25400"/>
                  </a:moveTo>
                  <a:lnTo>
                    <a:pt x="4279900" y="25400"/>
                  </a:lnTo>
                  <a:cubicBezTo>
                    <a:pt x="4272915" y="25400"/>
                    <a:pt x="4267200" y="19685"/>
                    <a:pt x="4267200" y="12700"/>
                  </a:cubicBezTo>
                  <a:lnTo>
                    <a:pt x="4272915" y="0"/>
                  </a:lnTo>
                  <a:lnTo>
                    <a:pt x="4292600" y="0"/>
                  </a:lnTo>
                  <a:cubicBezTo>
                    <a:pt x="4299585" y="0"/>
                    <a:pt x="4305300" y="5715"/>
                    <a:pt x="4305300" y="12700"/>
                  </a:cubicBezTo>
                  <a:lnTo>
                    <a:pt x="4299585" y="25400"/>
                  </a:lnTo>
                  <a:close/>
                  <a:moveTo>
                    <a:pt x="4203700" y="25400"/>
                  </a:moveTo>
                  <a:lnTo>
                    <a:pt x="4191000" y="25400"/>
                  </a:lnTo>
                  <a:cubicBezTo>
                    <a:pt x="4184015" y="25400"/>
                    <a:pt x="4178300" y="19685"/>
                    <a:pt x="4178300" y="12700"/>
                  </a:cubicBezTo>
                  <a:lnTo>
                    <a:pt x="4184015" y="0"/>
                  </a:lnTo>
                  <a:lnTo>
                    <a:pt x="4203700" y="0"/>
                  </a:lnTo>
                  <a:cubicBezTo>
                    <a:pt x="4210685" y="0"/>
                    <a:pt x="4216400" y="5715"/>
                    <a:pt x="4216400" y="12700"/>
                  </a:cubicBezTo>
                  <a:lnTo>
                    <a:pt x="4210685" y="25400"/>
                  </a:lnTo>
                  <a:close/>
                  <a:moveTo>
                    <a:pt x="4114800" y="25400"/>
                  </a:moveTo>
                  <a:lnTo>
                    <a:pt x="4102100" y="25400"/>
                  </a:lnTo>
                  <a:cubicBezTo>
                    <a:pt x="4095115" y="25400"/>
                    <a:pt x="4089400" y="19685"/>
                    <a:pt x="4089400" y="12700"/>
                  </a:cubicBezTo>
                  <a:lnTo>
                    <a:pt x="4095115" y="0"/>
                  </a:lnTo>
                  <a:lnTo>
                    <a:pt x="4114800" y="0"/>
                  </a:lnTo>
                  <a:cubicBezTo>
                    <a:pt x="4121785" y="0"/>
                    <a:pt x="4127500" y="5715"/>
                    <a:pt x="4127500" y="12700"/>
                  </a:cubicBezTo>
                  <a:lnTo>
                    <a:pt x="4121785" y="25400"/>
                  </a:lnTo>
                  <a:close/>
                  <a:moveTo>
                    <a:pt x="4025900" y="25400"/>
                  </a:moveTo>
                  <a:lnTo>
                    <a:pt x="4013200" y="25400"/>
                  </a:lnTo>
                  <a:cubicBezTo>
                    <a:pt x="4006215" y="25400"/>
                    <a:pt x="4000500" y="19685"/>
                    <a:pt x="4000500" y="12700"/>
                  </a:cubicBezTo>
                  <a:lnTo>
                    <a:pt x="4006215" y="0"/>
                  </a:lnTo>
                  <a:lnTo>
                    <a:pt x="4025900" y="0"/>
                  </a:lnTo>
                  <a:cubicBezTo>
                    <a:pt x="4032885" y="0"/>
                    <a:pt x="4038600" y="5715"/>
                    <a:pt x="4038600" y="12700"/>
                  </a:cubicBezTo>
                  <a:lnTo>
                    <a:pt x="4032885" y="25400"/>
                  </a:lnTo>
                  <a:close/>
                  <a:moveTo>
                    <a:pt x="3937000" y="25400"/>
                  </a:moveTo>
                  <a:lnTo>
                    <a:pt x="3924300" y="25400"/>
                  </a:lnTo>
                  <a:cubicBezTo>
                    <a:pt x="3917315" y="25400"/>
                    <a:pt x="3911600" y="19685"/>
                    <a:pt x="3911600" y="12700"/>
                  </a:cubicBezTo>
                  <a:lnTo>
                    <a:pt x="3917315" y="0"/>
                  </a:lnTo>
                  <a:lnTo>
                    <a:pt x="3937000" y="0"/>
                  </a:lnTo>
                  <a:cubicBezTo>
                    <a:pt x="3943985" y="0"/>
                    <a:pt x="3949700" y="5715"/>
                    <a:pt x="3949700" y="12700"/>
                  </a:cubicBezTo>
                  <a:lnTo>
                    <a:pt x="3943985" y="25400"/>
                  </a:lnTo>
                  <a:close/>
                  <a:moveTo>
                    <a:pt x="3848100" y="25400"/>
                  </a:moveTo>
                  <a:lnTo>
                    <a:pt x="3835400" y="25400"/>
                  </a:lnTo>
                  <a:cubicBezTo>
                    <a:pt x="3828415" y="25400"/>
                    <a:pt x="3822700" y="19685"/>
                    <a:pt x="3822700" y="12700"/>
                  </a:cubicBezTo>
                  <a:lnTo>
                    <a:pt x="3828415" y="0"/>
                  </a:lnTo>
                  <a:lnTo>
                    <a:pt x="3848100" y="0"/>
                  </a:lnTo>
                  <a:cubicBezTo>
                    <a:pt x="3855085" y="0"/>
                    <a:pt x="3860800" y="5715"/>
                    <a:pt x="3860800" y="12700"/>
                  </a:cubicBezTo>
                  <a:lnTo>
                    <a:pt x="3855085" y="25400"/>
                  </a:lnTo>
                  <a:close/>
                  <a:moveTo>
                    <a:pt x="3759200" y="25400"/>
                  </a:moveTo>
                  <a:lnTo>
                    <a:pt x="3746500" y="25400"/>
                  </a:lnTo>
                  <a:cubicBezTo>
                    <a:pt x="3739515" y="25400"/>
                    <a:pt x="3733800" y="19685"/>
                    <a:pt x="3733800" y="12700"/>
                  </a:cubicBezTo>
                  <a:lnTo>
                    <a:pt x="3739515" y="0"/>
                  </a:lnTo>
                  <a:lnTo>
                    <a:pt x="3759200" y="0"/>
                  </a:lnTo>
                  <a:cubicBezTo>
                    <a:pt x="3766185" y="0"/>
                    <a:pt x="3771900" y="5715"/>
                    <a:pt x="3771900" y="12700"/>
                  </a:cubicBezTo>
                  <a:lnTo>
                    <a:pt x="3766185" y="25400"/>
                  </a:lnTo>
                  <a:close/>
                  <a:moveTo>
                    <a:pt x="3670300" y="25400"/>
                  </a:moveTo>
                  <a:lnTo>
                    <a:pt x="3657600" y="25400"/>
                  </a:lnTo>
                  <a:cubicBezTo>
                    <a:pt x="3650615" y="25400"/>
                    <a:pt x="3644900" y="19685"/>
                    <a:pt x="3644900" y="12700"/>
                  </a:cubicBezTo>
                  <a:lnTo>
                    <a:pt x="3650615" y="0"/>
                  </a:lnTo>
                  <a:lnTo>
                    <a:pt x="3670300" y="0"/>
                  </a:lnTo>
                  <a:cubicBezTo>
                    <a:pt x="3677285" y="0"/>
                    <a:pt x="3683000" y="5715"/>
                    <a:pt x="3683000" y="12700"/>
                  </a:cubicBezTo>
                  <a:lnTo>
                    <a:pt x="3677285" y="25400"/>
                  </a:lnTo>
                  <a:close/>
                  <a:moveTo>
                    <a:pt x="3581400" y="25400"/>
                  </a:moveTo>
                  <a:lnTo>
                    <a:pt x="3568700" y="25400"/>
                  </a:lnTo>
                  <a:cubicBezTo>
                    <a:pt x="3561715" y="25400"/>
                    <a:pt x="3556000" y="19685"/>
                    <a:pt x="3556000" y="12700"/>
                  </a:cubicBezTo>
                  <a:lnTo>
                    <a:pt x="3561715" y="0"/>
                  </a:lnTo>
                  <a:lnTo>
                    <a:pt x="3581400" y="0"/>
                  </a:lnTo>
                  <a:cubicBezTo>
                    <a:pt x="3588385" y="0"/>
                    <a:pt x="3594100" y="5715"/>
                    <a:pt x="3594100" y="12700"/>
                  </a:cubicBezTo>
                  <a:lnTo>
                    <a:pt x="3588385" y="25400"/>
                  </a:lnTo>
                  <a:close/>
                  <a:moveTo>
                    <a:pt x="3492500" y="25400"/>
                  </a:moveTo>
                  <a:lnTo>
                    <a:pt x="3479800" y="25400"/>
                  </a:lnTo>
                  <a:cubicBezTo>
                    <a:pt x="3472815" y="25400"/>
                    <a:pt x="3467100" y="19685"/>
                    <a:pt x="3467100" y="12700"/>
                  </a:cubicBezTo>
                  <a:lnTo>
                    <a:pt x="3472815" y="0"/>
                  </a:lnTo>
                  <a:lnTo>
                    <a:pt x="3492500" y="0"/>
                  </a:lnTo>
                  <a:cubicBezTo>
                    <a:pt x="3499485" y="0"/>
                    <a:pt x="3505200" y="5715"/>
                    <a:pt x="3505200" y="12700"/>
                  </a:cubicBezTo>
                  <a:lnTo>
                    <a:pt x="3499485" y="25400"/>
                  </a:lnTo>
                  <a:close/>
                  <a:moveTo>
                    <a:pt x="3403600" y="25400"/>
                  </a:moveTo>
                  <a:lnTo>
                    <a:pt x="3390900" y="25400"/>
                  </a:lnTo>
                  <a:cubicBezTo>
                    <a:pt x="3383915" y="25400"/>
                    <a:pt x="3378200" y="19685"/>
                    <a:pt x="3378200" y="12700"/>
                  </a:cubicBezTo>
                  <a:lnTo>
                    <a:pt x="3383915" y="0"/>
                  </a:lnTo>
                  <a:lnTo>
                    <a:pt x="3403600" y="0"/>
                  </a:lnTo>
                  <a:cubicBezTo>
                    <a:pt x="3410585" y="0"/>
                    <a:pt x="3416300" y="5715"/>
                    <a:pt x="3416300" y="12700"/>
                  </a:cubicBezTo>
                  <a:lnTo>
                    <a:pt x="3410585" y="25400"/>
                  </a:lnTo>
                  <a:close/>
                  <a:moveTo>
                    <a:pt x="3314700" y="25400"/>
                  </a:moveTo>
                  <a:lnTo>
                    <a:pt x="3302000" y="25400"/>
                  </a:lnTo>
                  <a:cubicBezTo>
                    <a:pt x="3295015" y="25400"/>
                    <a:pt x="3289300" y="19685"/>
                    <a:pt x="3289300" y="12700"/>
                  </a:cubicBezTo>
                  <a:lnTo>
                    <a:pt x="3295015" y="0"/>
                  </a:lnTo>
                  <a:lnTo>
                    <a:pt x="3314700" y="0"/>
                  </a:lnTo>
                  <a:cubicBezTo>
                    <a:pt x="3321685" y="0"/>
                    <a:pt x="3327400" y="5715"/>
                    <a:pt x="3327400" y="12700"/>
                  </a:cubicBezTo>
                  <a:lnTo>
                    <a:pt x="3321685" y="25400"/>
                  </a:lnTo>
                  <a:close/>
                  <a:moveTo>
                    <a:pt x="3225800" y="25400"/>
                  </a:moveTo>
                  <a:lnTo>
                    <a:pt x="3213100" y="25400"/>
                  </a:lnTo>
                  <a:cubicBezTo>
                    <a:pt x="3206115" y="25400"/>
                    <a:pt x="3200400" y="19685"/>
                    <a:pt x="3200400" y="12700"/>
                  </a:cubicBezTo>
                  <a:lnTo>
                    <a:pt x="3206115" y="0"/>
                  </a:lnTo>
                  <a:lnTo>
                    <a:pt x="3225800" y="0"/>
                  </a:lnTo>
                  <a:cubicBezTo>
                    <a:pt x="3232785" y="0"/>
                    <a:pt x="3238500" y="5715"/>
                    <a:pt x="3238500" y="12700"/>
                  </a:cubicBezTo>
                  <a:lnTo>
                    <a:pt x="3232785" y="25400"/>
                  </a:lnTo>
                  <a:close/>
                  <a:moveTo>
                    <a:pt x="3136900" y="25400"/>
                  </a:moveTo>
                  <a:lnTo>
                    <a:pt x="3124200" y="25400"/>
                  </a:lnTo>
                  <a:cubicBezTo>
                    <a:pt x="3117215" y="25400"/>
                    <a:pt x="3111500" y="19685"/>
                    <a:pt x="3111500" y="12700"/>
                  </a:cubicBezTo>
                  <a:lnTo>
                    <a:pt x="3117215" y="0"/>
                  </a:lnTo>
                  <a:lnTo>
                    <a:pt x="3136900" y="0"/>
                  </a:lnTo>
                  <a:cubicBezTo>
                    <a:pt x="3143885" y="0"/>
                    <a:pt x="3149600" y="5715"/>
                    <a:pt x="3149600" y="12700"/>
                  </a:cubicBezTo>
                  <a:lnTo>
                    <a:pt x="3143885" y="25400"/>
                  </a:lnTo>
                  <a:close/>
                  <a:moveTo>
                    <a:pt x="3048000" y="25400"/>
                  </a:moveTo>
                  <a:lnTo>
                    <a:pt x="3035300" y="25400"/>
                  </a:lnTo>
                  <a:cubicBezTo>
                    <a:pt x="3028315" y="25400"/>
                    <a:pt x="3022600" y="19685"/>
                    <a:pt x="3022600" y="12700"/>
                  </a:cubicBezTo>
                  <a:lnTo>
                    <a:pt x="3028315" y="0"/>
                  </a:lnTo>
                  <a:lnTo>
                    <a:pt x="3048000" y="0"/>
                  </a:lnTo>
                  <a:cubicBezTo>
                    <a:pt x="3054985" y="0"/>
                    <a:pt x="3060700" y="5715"/>
                    <a:pt x="3060700" y="12700"/>
                  </a:cubicBezTo>
                  <a:lnTo>
                    <a:pt x="3054985" y="25400"/>
                  </a:lnTo>
                  <a:close/>
                  <a:moveTo>
                    <a:pt x="2959100" y="25400"/>
                  </a:moveTo>
                  <a:lnTo>
                    <a:pt x="2946400" y="25400"/>
                  </a:lnTo>
                  <a:cubicBezTo>
                    <a:pt x="2939415" y="25400"/>
                    <a:pt x="2933700" y="19685"/>
                    <a:pt x="2933700" y="12700"/>
                  </a:cubicBezTo>
                  <a:lnTo>
                    <a:pt x="2939415" y="0"/>
                  </a:lnTo>
                  <a:lnTo>
                    <a:pt x="2959100" y="0"/>
                  </a:lnTo>
                  <a:cubicBezTo>
                    <a:pt x="2966085" y="0"/>
                    <a:pt x="2971800" y="5715"/>
                    <a:pt x="2971800" y="12700"/>
                  </a:cubicBezTo>
                  <a:lnTo>
                    <a:pt x="2966085" y="25400"/>
                  </a:lnTo>
                  <a:close/>
                  <a:moveTo>
                    <a:pt x="2870200" y="25400"/>
                  </a:moveTo>
                  <a:lnTo>
                    <a:pt x="2857500" y="25400"/>
                  </a:lnTo>
                  <a:cubicBezTo>
                    <a:pt x="2850515" y="25400"/>
                    <a:pt x="2844800" y="19685"/>
                    <a:pt x="2844800" y="12700"/>
                  </a:cubicBezTo>
                  <a:lnTo>
                    <a:pt x="2850515" y="0"/>
                  </a:lnTo>
                  <a:lnTo>
                    <a:pt x="2870200" y="0"/>
                  </a:lnTo>
                  <a:cubicBezTo>
                    <a:pt x="2877185" y="0"/>
                    <a:pt x="2882900" y="5715"/>
                    <a:pt x="2882900" y="12700"/>
                  </a:cubicBezTo>
                  <a:lnTo>
                    <a:pt x="2877185" y="25400"/>
                  </a:lnTo>
                  <a:close/>
                  <a:moveTo>
                    <a:pt x="2781300" y="25400"/>
                  </a:moveTo>
                  <a:lnTo>
                    <a:pt x="2768600" y="25400"/>
                  </a:lnTo>
                  <a:cubicBezTo>
                    <a:pt x="2761615" y="25400"/>
                    <a:pt x="2755900" y="19685"/>
                    <a:pt x="2755900" y="12700"/>
                  </a:cubicBezTo>
                  <a:lnTo>
                    <a:pt x="2761615" y="0"/>
                  </a:lnTo>
                  <a:lnTo>
                    <a:pt x="2781300" y="0"/>
                  </a:lnTo>
                  <a:cubicBezTo>
                    <a:pt x="2788285" y="0"/>
                    <a:pt x="2794000" y="5715"/>
                    <a:pt x="2794000" y="12700"/>
                  </a:cubicBezTo>
                  <a:lnTo>
                    <a:pt x="2788285" y="25400"/>
                  </a:lnTo>
                  <a:close/>
                  <a:moveTo>
                    <a:pt x="2692400" y="25400"/>
                  </a:moveTo>
                  <a:lnTo>
                    <a:pt x="2679700" y="25400"/>
                  </a:lnTo>
                  <a:cubicBezTo>
                    <a:pt x="2672715" y="25400"/>
                    <a:pt x="2667000" y="19685"/>
                    <a:pt x="2667000" y="12700"/>
                  </a:cubicBezTo>
                  <a:lnTo>
                    <a:pt x="2672715" y="0"/>
                  </a:lnTo>
                  <a:lnTo>
                    <a:pt x="2692400" y="0"/>
                  </a:lnTo>
                  <a:cubicBezTo>
                    <a:pt x="2699385" y="0"/>
                    <a:pt x="2705100" y="5715"/>
                    <a:pt x="2705100" y="12700"/>
                  </a:cubicBezTo>
                  <a:lnTo>
                    <a:pt x="2699385" y="25400"/>
                  </a:lnTo>
                  <a:close/>
                  <a:moveTo>
                    <a:pt x="2603500" y="25400"/>
                  </a:moveTo>
                  <a:lnTo>
                    <a:pt x="2590800" y="25400"/>
                  </a:lnTo>
                  <a:cubicBezTo>
                    <a:pt x="2583815" y="25400"/>
                    <a:pt x="2578100" y="19685"/>
                    <a:pt x="2578100" y="12700"/>
                  </a:cubicBezTo>
                  <a:lnTo>
                    <a:pt x="2583815" y="0"/>
                  </a:lnTo>
                  <a:lnTo>
                    <a:pt x="2603500" y="0"/>
                  </a:lnTo>
                  <a:cubicBezTo>
                    <a:pt x="2610485" y="0"/>
                    <a:pt x="2616200" y="5715"/>
                    <a:pt x="2616200" y="12700"/>
                  </a:cubicBezTo>
                  <a:lnTo>
                    <a:pt x="2610485" y="25400"/>
                  </a:lnTo>
                  <a:close/>
                  <a:moveTo>
                    <a:pt x="2514600" y="25400"/>
                  </a:moveTo>
                  <a:lnTo>
                    <a:pt x="2501900" y="25400"/>
                  </a:lnTo>
                  <a:cubicBezTo>
                    <a:pt x="2494915" y="25400"/>
                    <a:pt x="2489200" y="19685"/>
                    <a:pt x="2489200" y="12700"/>
                  </a:cubicBezTo>
                  <a:lnTo>
                    <a:pt x="2494915" y="0"/>
                  </a:lnTo>
                  <a:lnTo>
                    <a:pt x="2514600" y="0"/>
                  </a:lnTo>
                  <a:cubicBezTo>
                    <a:pt x="2521585" y="0"/>
                    <a:pt x="2527300" y="5715"/>
                    <a:pt x="2527300" y="12700"/>
                  </a:cubicBezTo>
                  <a:lnTo>
                    <a:pt x="2521585" y="25400"/>
                  </a:lnTo>
                  <a:close/>
                  <a:moveTo>
                    <a:pt x="2425700" y="25400"/>
                  </a:moveTo>
                  <a:lnTo>
                    <a:pt x="2413000" y="25400"/>
                  </a:lnTo>
                  <a:cubicBezTo>
                    <a:pt x="2406015" y="25400"/>
                    <a:pt x="2400300" y="19685"/>
                    <a:pt x="2400300" y="12700"/>
                  </a:cubicBezTo>
                  <a:lnTo>
                    <a:pt x="2406015" y="0"/>
                  </a:lnTo>
                  <a:lnTo>
                    <a:pt x="2425700" y="0"/>
                  </a:lnTo>
                  <a:cubicBezTo>
                    <a:pt x="2432685" y="0"/>
                    <a:pt x="2438400" y="5715"/>
                    <a:pt x="2438400" y="12700"/>
                  </a:cubicBezTo>
                  <a:lnTo>
                    <a:pt x="2432685" y="25400"/>
                  </a:lnTo>
                  <a:close/>
                  <a:moveTo>
                    <a:pt x="2336800" y="25400"/>
                  </a:moveTo>
                  <a:lnTo>
                    <a:pt x="2324100" y="25400"/>
                  </a:lnTo>
                  <a:cubicBezTo>
                    <a:pt x="2317115" y="25400"/>
                    <a:pt x="2311400" y="19685"/>
                    <a:pt x="2311400" y="12700"/>
                  </a:cubicBezTo>
                  <a:lnTo>
                    <a:pt x="2317115" y="0"/>
                  </a:lnTo>
                  <a:lnTo>
                    <a:pt x="2336800" y="0"/>
                  </a:lnTo>
                  <a:cubicBezTo>
                    <a:pt x="2343785" y="0"/>
                    <a:pt x="2349500" y="5715"/>
                    <a:pt x="2349500" y="12700"/>
                  </a:cubicBezTo>
                  <a:lnTo>
                    <a:pt x="2343785" y="25400"/>
                  </a:lnTo>
                  <a:close/>
                  <a:moveTo>
                    <a:pt x="2247900" y="25400"/>
                  </a:moveTo>
                  <a:lnTo>
                    <a:pt x="2235200" y="25400"/>
                  </a:lnTo>
                  <a:cubicBezTo>
                    <a:pt x="2228215" y="25400"/>
                    <a:pt x="2222500" y="19685"/>
                    <a:pt x="2222500" y="12700"/>
                  </a:cubicBezTo>
                  <a:lnTo>
                    <a:pt x="2228215" y="0"/>
                  </a:lnTo>
                  <a:lnTo>
                    <a:pt x="2247900" y="0"/>
                  </a:lnTo>
                  <a:cubicBezTo>
                    <a:pt x="2254885" y="0"/>
                    <a:pt x="2260600" y="5715"/>
                    <a:pt x="2260600" y="12700"/>
                  </a:cubicBezTo>
                  <a:lnTo>
                    <a:pt x="2254885" y="25400"/>
                  </a:lnTo>
                  <a:close/>
                  <a:moveTo>
                    <a:pt x="2159000" y="25400"/>
                  </a:moveTo>
                  <a:lnTo>
                    <a:pt x="2146300" y="25400"/>
                  </a:lnTo>
                  <a:cubicBezTo>
                    <a:pt x="2139315" y="25400"/>
                    <a:pt x="2133600" y="19685"/>
                    <a:pt x="2133600" y="12700"/>
                  </a:cubicBezTo>
                  <a:lnTo>
                    <a:pt x="2139315" y="0"/>
                  </a:lnTo>
                  <a:lnTo>
                    <a:pt x="2159000" y="0"/>
                  </a:lnTo>
                  <a:cubicBezTo>
                    <a:pt x="2165985" y="0"/>
                    <a:pt x="2171700" y="5715"/>
                    <a:pt x="2171700" y="12700"/>
                  </a:cubicBezTo>
                  <a:lnTo>
                    <a:pt x="2165985" y="25400"/>
                  </a:lnTo>
                  <a:close/>
                  <a:moveTo>
                    <a:pt x="2070100" y="25400"/>
                  </a:moveTo>
                  <a:lnTo>
                    <a:pt x="2057400" y="25400"/>
                  </a:lnTo>
                  <a:cubicBezTo>
                    <a:pt x="2050415" y="25400"/>
                    <a:pt x="2044700" y="19685"/>
                    <a:pt x="2044700" y="12700"/>
                  </a:cubicBezTo>
                  <a:lnTo>
                    <a:pt x="2050415" y="0"/>
                  </a:lnTo>
                  <a:lnTo>
                    <a:pt x="2070100" y="0"/>
                  </a:lnTo>
                  <a:cubicBezTo>
                    <a:pt x="2077085" y="0"/>
                    <a:pt x="2082800" y="5715"/>
                    <a:pt x="2082800" y="12700"/>
                  </a:cubicBezTo>
                  <a:lnTo>
                    <a:pt x="2077085" y="25400"/>
                  </a:lnTo>
                  <a:close/>
                  <a:moveTo>
                    <a:pt x="1981200" y="25400"/>
                  </a:moveTo>
                  <a:lnTo>
                    <a:pt x="1968500" y="25400"/>
                  </a:lnTo>
                  <a:cubicBezTo>
                    <a:pt x="1961515" y="25400"/>
                    <a:pt x="1955800" y="19685"/>
                    <a:pt x="1955800" y="12700"/>
                  </a:cubicBezTo>
                  <a:lnTo>
                    <a:pt x="1961515" y="0"/>
                  </a:lnTo>
                  <a:lnTo>
                    <a:pt x="1981200" y="0"/>
                  </a:lnTo>
                  <a:cubicBezTo>
                    <a:pt x="1988185" y="0"/>
                    <a:pt x="1993900" y="5715"/>
                    <a:pt x="1993900" y="12700"/>
                  </a:cubicBezTo>
                  <a:lnTo>
                    <a:pt x="1988185" y="25400"/>
                  </a:lnTo>
                  <a:close/>
                  <a:moveTo>
                    <a:pt x="1892300" y="25400"/>
                  </a:moveTo>
                  <a:lnTo>
                    <a:pt x="1879600" y="25400"/>
                  </a:lnTo>
                  <a:cubicBezTo>
                    <a:pt x="1872615" y="25400"/>
                    <a:pt x="1866900" y="19685"/>
                    <a:pt x="1866900" y="12700"/>
                  </a:cubicBezTo>
                  <a:lnTo>
                    <a:pt x="1872615" y="0"/>
                  </a:lnTo>
                  <a:lnTo>
                    <a:pt x="1892300" y="0"/>
                  </a:lnTo>
                  <a:cubicBezTo>
                    <a:pt x="1899285" y="0"/>
                    <a:pt x="1905000" y="5715"/>
                    <a:pt x="1905000" y="12700"/>
                  </a:cubicBezTo>
                  <a:lnTo>
                    <a:pt x="1899285" y="25400"/>
                  </a:lnTo>
                  <a:close/>
                  <a:moveTo>
                    <a:pt x="1803400" y="25400"/>
                  </a:moveTo>
                  <a:lnTo>
                    <a:pt x="1790700" y="25400"/>
                  </a:lnTo>
                  <a:cubicBezTo>
                    <a:pt x="1783715" y="25400"/>
                    <a:pt x="1778000" y="19685"/>
                    <a:pt x="1778000" y="12700"/>
                  </a:cubicBezTo>
                  <a:lnTo>
                    <a:pt x="1783715" y="0"/>
                  </a:lnTo>
                  <a:lnTo>
                    <a:pt x="1803400" y="0"/>
                  </a:lnTo>
                  <a:cubicBezTo>
                    <a:pt x="1810385" y="0"/>
                    <a:pt x="1816100" y="5715"/>
                    <a:pt x="1816100" y="12700"/>
                  </a:cubicBezTo>
                  <a:lnTo>
                    <a:pt x="1810385" y="25400"/>
                  </a:lnTo>
                  <a:close/>
                  <a:moveTo>
                    <a:pt x="1714500" y="25400"/>
                  </a:moveTo>
                  <a:lnTo>
                    <a:pt x="1701800" y="25400"/>
                  </a:lnTo>
                  <a:cubicBezTo>
                    <a:pt x="1694815" y="25400"/>
                    <a:pt x="1689100" y="19685"/>
                    <a:pt x="1689100" y="12700"/>
                  </a:cubicBezTo>
                  <a:lnTo>
                    <a:pt x="1694815" y="0"/>
                  </a:lnTo>
                  <a:lnTo>
                    <a:pt x="1714500" y="0"/>
                  </a:lnTo>
                  <a:cubicBezTo>
                    <a:pt x="1721485" y="0"/>
                    <a:pt x="1727200" y="5715"/>
                    <a:pt x="1727200" y="12700"/>
                  </a:cubicBezTo>
                  <a:lnTo>
                    <a:pt x="1721485" y="25400"/>
                  </a:lnTo>
                  <a:close/>
                  <a:moveTo>
                    <a:pt x="1625600" y="25400"/>
                  </a:moveTo>
                  <a:lnTo>
                    <a:pt x="1612900" y="25400"/>
                  </a:lnTo>
                  <a:cubicBezTo>
                    <a:pt x="1605915" y="25400"/>
                    <a:pt x="1600200" y="19685"/>
                    <a:pt x="1600200" y="12700"/>
                  </a:cubicBezTo>
                  <a:lnTo>
                    <a:pt x="1605915" y="0"/>
                  </a:lnTo>
                  <a:lnTo>
                    <a:pt x="1625600" y="0"/>
                  </a:lnTo>
                  <a:cubicBezTo>
                    <a:pt x="1632585" y="0"/>
                    <a:pt x="1638300" y="5715"/>
                    <a:pt x="1638300" y="12700"/>
                  </a:cubicBezTo>
                  <a:lnTo>
                    <a:pt x="1632585" y="25400"/>
                  </a:lnTo>
                  <a:close/>
                  <a:moveTo>
                    <a:pt x="1536700" y="25400"/>
                  </a:moveTo>
                  <a:lnTo>
                    <a:pt x="1524000" y="25400"/>
                  </a:lnTo>
                  <a:cubicBezTo>
                    <a:pt x="1517015" y="25400"/>
                    <a:pt x="1511300" y="19685"/>
                    <a:pt x="1511300" y="12700"/>
                  </a:cubicBezTo>
                  <a:lnTo>
                    <a:pt x="1517015" y="0"/>
                  </a:lnTo>
                  <a:lnTo>
                    <a:pt x="1536700" y="0"/>
                  </a:lnTo>
                  <a:cubicBezTo>
                    <a:pt x="1543685" y="0"/>
                    <a:pt x="1549400" y="5715"/>
                    <a:pt x="1549400" y="12700"/>
                  </a:cubicBezTo>
                  <a:lnTo>
                    <a:pt x="1543685" y="25400"/>
                  </a:lnTo>
                  <a:close/>
                  <a:moveTo>
                    <a:pt x="1447800" y="25400"/>
                  </a:moveTo>
                  <a:lnTo>
                    <a:pt x="1435100" y="25400"/>
                  </a:lnTo>
                  <a:cubicBezTo>
                    <a:pt x="1428115" y="25400"/>
                    <a:pt x="1422400" y="19685"/>
                    <a:pt x="1422400" y="12700"/>
                  </a:cubicBezTo>
                  <a:lnTo>
                    <a:pt x="1428115" y="0"/>
                  </a:lnTo>
                  <a:lnTo>
                    <a:pt x="1447800" y="0"/>
                  </a:lnTo>
                  <a:cubicBezTo>
                    <a:pt x="1454785" y="0"/>
                    <a:pt x="1460500" y="5715"/>
                    <a:pt x="1460500" y="12700"/>
                  </a:cubicBezTo>
                  <a:lnTo>
                    <a:pt x="1454785" y="25400"/>
                  </a:lnTo>
                  <a:close/>
                  <a:moveTo>
                    <a:pt x="1358900" y="25400"/>
                  </a:moveTo>
                  <a:lnTo>
                    <a:pt x="1346200" y="25400"/>
                  </a:lnTo>
                  <a:cubicBezTo>
                    <a:pt x="1339215" y="25400"/>
                    <a:pt x="1333500" y="19685"/>
                    <a:pt x="1333500" y="12700"/>
                  </a:cubicBezTo>
                  <a:lnTo>
                    <a:pt x="1339215" y="0"/>
                  </a:lnTo>
                  <a:lnTo>
                    <a:pt x="1358900" y="0"/>
                  </a:lnTo>
                  <a:cubicBezTo>
                    <a:pt x="1365885" y="0"/>
                    <a:pt x="1371600" y="5715"/>
                    <a:pt x="1371600" y="12700"/>
                  </a:cubicBezTo>
                  <a:lnTo>
                    <a:pt x="1365885" y="25400"/>
                  </a:lnTo>
                  <a:close/>
                  <a:moveTo>
                    <a:pt x="1270000" y="25400"/>
                  </a:moveTo>
                  <a:lnTo>
                    <a:pt x="1257300" y="25400"/>
                  </a:lnTo>
                  <a:cubicBezTo>
                    <a:pt x="1250315" y="25400"/>
                    <a:pt x="1244600" y="19685"/>
                    <a:pt x="1244600" y="12700"/>
                  </a:cubicBezTo>
                  <a:lnTo>
                    <a:pt x="1250315" y="0"/>
                  </a:lnTo>
                  <a:lnTo>
                    <a:pt x="1270000" y="0"/>
                  </a:lnTo>
                  <a:cubicBezTo>
                    <a:pt x="1276985" y="0"/>
                    <a:pt x="1282700" y="5715"/>
                    <a:pt x="1282700" y="12700"/>
                  </a:cubicBezTo>
                  <a:lnTo>
                    <a:pt x="1276985" y="25400"/>
                  </a:lnTo>
                  <a:close/>
                  <a:moveTo>
                    <a:pt x="1181100" y="25400"/>
                  </a:moveTo>
                  <a:lnTo>
                    <a:pt x="1168400" y="25400"/>
                  </a:lnTo>
                  <a:cubicBezTo>
                    <a:pt x="1161415" y="25400"/>
                    <a:pt x="1155700" y="19685"/>
                    <a:pt x="1155700" y="12700"/>
                  </a:cubicBezTo>
                  <a:lnTo>
                    <a:pt x="1161415" y="0"/>
                  </a:lnTo>
                  <a:lnTo>
                    <a:pt x="1181100" y="0"/>
                  </a:lnTo>
                  <a:cubicBezTo>
                    <a:pt x="1188085" y="0"/>
                    <a:pt x="1193800" y="5715"/>
                    <a:pt x="1193800" y="12700"/>
                  </a:cubicBezTo>
                  <a:lnTo>
                    <a:pt x="1188085" y="25400"/>
                  </a:lnTo>
                  <a:close/>
                  <a:moveTo>
                    <a:pt x="1092200" y="25400"/>
                  </a:moveTo>
                  <a:lnTo>
                    <a:pt x="1079500" y="25400"/>
                  </a:lnTo>
                  <a:cubicBezTo>
                    <a:pt x="1072515" y="25400"/>
                    <a:pt x="1066800" y="19685"/>
                    <a:pt x="1066800" y="12700"/>
                  </a:cubicBezTo>
                  <a:lnTo>
                    <a:pt x="1072515" y="0"/>
                  </a:lnTo>
                  <a:lnTo>
                    <a:pt x="1092200" y="0"/>
                  </a:lnTo>
                  <a:cubicBezTo>
                    <a:pt x="1099185" y="0"/>
                    <a:pt x="1104900" y="5715"/>
                    <a:pt x="1104900" y="12700"/>
                  </a:cubicBezTo>
                  <a:lnTo>
                    <a:pt x="1099185" y="25400"/>
                  </a:lnTo>
                  <a:close/>
                  <a:moveTo>
                    <a:pt x="1003300" y="25400"/>
                  </a:moveTo>
                  <a:lnTo>
                    <a:pt x="990600" y="25400"/>
                  </a:lnTo>
                  <a:cubicBezTo>
                    <a:pt x="983615" y="25400"/>
                    <a:pt x="977900" y="19685"/>
                    <a:pt x="977900" y="12700"/>
                  </a:cubicBezTo>
                  <a:lnTo>
                    <a:pt x="983615" y="0"/>
                  </a:lnTo>
                  <a:lnTo>
                    <a:pt x="1003300" y="0"/>
                  </a:lnTo>
                  <a:cubicBezTo>
                    <a:pt x="1010285" y="0"/>
                    <a:pt x="1016000" y="5715"/>
                    <a:pt x="1016000" y="12700"/>
                  </a:cubicBezTo>
                  <a:lnTo>
                    <a:pt x="1010285" y="25400"/>
                  </a:lnTo>
                  <a:close/>
                  <a:moveTo>
                    <a:pt x="914400" y="25400"/>
                  </a:moveTo>
                  <a:lnTo>
                    <a:pt x="901700" y="25400"/>
                  </a:lnTo>
                  <a:cubicBezTo>
                    <a:pt x="894715" y="25400"/>
                    <a:pt x="889000" y="19685"/>
                    <a:pt x="889000" y="12700"/>
                  </a:cubicBezTo>
                  <a:lnTo>
                    <a:pt x="894715" y="0"/>
                  </a:lnTo>
                  <a:lnTo>
                    <a:pt x="914400" y="0"/>
                  </a:lnTo>
                  <a:cubicBezTo>
                    <a:pt x="921385" y="0"/>
                    <a:pt x="927100" y="5715"/>
                    <a:pt x="927100" y="12700"/>
                  </a:cubicBezTo>
                  <a:lnTo>
                    <a:pt x="921385" y="25400"/>
                  </a:lnTo>
                  <a:close/>
                  <a:moveTo>
                    <a:pt x="825500" y="25400"/>
                  </a:moveTo>
                  <a:lnTo>
                    <a:pt x="812800" y="25400"/>
                  </a:lnTo>
                  <a:cubicBezTo>
                    <a:pt x="805815" y="25400"/>
                    <a:pt x="800100" y="19685"/>
                    <a:pt x="800100" y="12700"/>
                  </a:cubicBezTo>
                  <a:lnTo>
                    <a:pt x="805815" y="0"/>
                  </a:lnTo>
                  <a:lnTo>
                    <a:pt x="825500" y="0"/>
                  </a:lnTo>
                  <a:cubicBezTo>
                    <a:pt x="832485" y="0"/>
                    <a:pt x="838200" y="5715"/>
                    <a:pt x="838200" y="12700"/>
                  </a:cubicBezTo>
                  <a:lnTo>
                    <a:pt x="832485" y="25400"/>
                  </a:lnTo>
                  <a:close/>
                  <a:moveTo>
                    <a:pt x="736600" y="25400"/>
                  </a:moveTo>
                  <a:lnTo>
                    <a:pt x="723900" y="25400"/>
                  </a:lnTo>
                  <a:cubicBezTo>
                    <a:pt x="716915" y="25400"/>
                    <a:pt x="711200" y="19685"/>
                    <a:pt x="711200" y="12700"/>
                  </a:cubicBezTo>
                  <a:lnTo>
                    <a:pt x="716915" y="0"/>
                  </a:lnTo>
                  <a:lnTo>
                    <a:pt x="736600" y="0"/>
                  </a:lnTo>
                  <a:cubicBezTo>
                    <a:pt x="743585" y="0"/>
                    <a:pt x="749300" y="5715"/>
                    <a:pt x="749300" y="12700"/>
                  </a:cubicBezTo>
                  <a:lnTo>
                    <a:pt x="743585" y="25400"/>
                  </a:lnTo>
                  <a:close/>
                  <a:moveTo>
                    <a:pt x="647700" y="25400"/>
                  </a:moveTo>
                  <a:lnTo>
                    <a:pt x="635000" y="25400"/>
                  </a:lnTo>
                  <a:cubicBezTo>
                    <a:pt x="628015" y="25400"/>
                    <a:pt x="622300" y="19685"/>
                    <a:pt x="622300" y="12700"/>
                  </a:cubicBezTo>
                  <a:lnTo>
                    <a:pt x="628015" y="0"/>
                  </a:lnTo>
                  <a:lnTo>
                    <a:pt x="647700" y="0"/>
                  </a:lnTo>
                  <a:cubicBezTo>
                    <a:pt x="654685" y="0"/>
                    <a:pt x="660400" y="5715"/>
                    <a:pt x="660400" y="12700"/>
                  </a:cubicBezTo>
                  <a:lnTo>
                    <a:pt x="654685" y="25400"/>
                  </a:lnTo>
                  <a:close/>
                  <a:moveTo>
                    <a:pt x="558800" y="25400"/>
                  </a:moveTo>
                  <a:lnTo>
                    <a:pt x="546100" y="25400"/>
                  </a:lnTo>
                  <a:cubicBezTo>
                    <a:pt x="539115" y="25400"/>
                    <a:pt x="533400" y="19685"/>
                    <a:pt x="533400" y="12700"/>
                  </a:cubicBezTo>
                  <a:lnTo>
                    <a:pt x="539115" y="0"/>
                  </a:lnTo>
                  <a:lnTo>
                    <a:pt x="558800" y="0"/>
                  </a:lnTo>
                  <a:cubicBezTo>
                    <a:pt x="565785" y="0"/>
                    <a:pt x="571500" y="5715"/>
                    <a:pt x="571500" y="12700"/>
                  </a:cubicBezTo>
                  <a:lnTo>
                    <a:pt x="565785" y="25400"/>
                  </a:lnTo>
                  <a:close/>
                  <a:moveTo>
                    <a:pt x="469900" y="25400"/>
                  </a:moveTo>
                  <a:lnTo>
                    <a:pt x="457200" y="25400"/>
                  </a:lnTo>
                  <a:cubicBezTo>
                    <a:pt x="450215" y="25400"/>
                    <a:pt x="444500" y="19685"/>
                    <a:pt x="444500" y="12700"/>
                  </a:cubicBezTo>
                  <a:lnTo>
                    <a:pt x="450215" y="0"/>
                  </a:lnTo>
                  <a:lnTo>
                    <a:pt x="469900" y="0"/>
                  </a:lnTo>
                  <a:cubicBezTo>
                    <a:pt x="476885" y="0"/>
                    <a:pt x="482600" y="5715"/>
                    <a:pt x="482600" y="12700"/>
                  </a:cubicBezTo>
                  <a:lnTo>
                    <a:pt x="476885" y="25400"/>
                  </a:lnTo>
                  <a:close/>
                  <a:moveTo>
                    <a:pt x="381000" y="25400"/>
                  </a:moveTo>
                  <a:lnTo>
                    <a:pt x="368300" y="25400"/>
                  </a:lnTo>
                  <a:cubicBezTo>
                    <a:pt x="361315" y="25400"/>
                    <a:pt x="355600" y="19685"/>
                    <a:pt x="355600" y="12700"/>
                  </a:cubicBezTo>
                  <a:lnTo>
                    <a:pt x="361315" y="0"/>
                  </a:lnTo>
                  <a:lnTo>
                    <a:pt x="381000" y="0"/>
                  </a:lnTo>
                  <a:cubicBezTo>
                    <a:pt x="387985" y="0"/>
                    <a:pt x="393700" y="5715"/>
                    <a:pt x="393700" y="12700"/>
                  </a:cubicBezTo>
                  <a:lnTo>
                    <a:pt x="387985" y="25400"/>
                  </a:lnTo>
                  <a:close/>
                  <a:moveTo>
                    <a:pt x="292100" y="25400"/>
                  </a:moveTo>
                  <a:lnTo>
                    <a:pt x="279400" y="25400"/>
                  </a:lnTo>
                  <a:cubicBezTo>
                    <a:pt x="272415" y="25400"/>
                    <a:pt x="266700" y="19685"/>
                    <a:pt x="266700" y="12700"/>
                  </a:cubicBezTo>
                  <a:lnTo>
                    <a:pt x="272415" y="0"/>
                  </a:lnTo>
                  <a:lnTo>
                    <a:pt x="292100" y="0"/>
                  </a:lnTo>
                  <a:cubicBezTo>
                    <a:pt x="299085" y="0"/>
                    <a:pt x="304800" y="5715"/>
                    <a:pt x="304800" y="12700"/>
                  </a:cubicBezTo>
                  <a:lnTo>
                    <a:pt x="299085" y="25400"/>
                  </a:lnTo>
                  <a:close/>
                  <a:moveTo>
                    <a:pt x="203200" y="25400"/>
                  </a:moveTo>
                  <a:lnTo>
                    <a:pt x="190500" y="25400"/>
                  </a:lnTo>
                  <a:cubicBezTo>
                    <a:pt x="183515" y="25400"/>
                    <a:pt x="177800" y="19685"/>
                    <a:pt x="177800" y="12700"/>
                  </a:cubicBezTo>
                  <a:lnTo>
                    <a:pt x="183515" y="0"/>
                  </a:lnTo>
                  <a:lnTo>
                    <a:pt x="203200" y="0"/>
                  </a:lnTo>
                  <a:cubicBezTo>
                    <a:pt x="210185" y="0"/>
                    <a:pt x="215900" y="5715"/>
                    <a:pt x="215900" y="12700"/>
                  </a:cubicBezTo>
                  <a:lnTo>
                    <a:pt x="210185" y="25400"/>
                  </a:lnTo>
                  <a:close/>
                  <a:moveTo>
                    <a:pt x="114300" y="25400"/>
                  </a:moveTo>
                  <a:lnTo>
                    <a:pt x="101600" y="25400"/>
                  </a:lnTo>
                  <a:cubicBezTo>
                    <a:pt x="94615" y="25400"/>
                    <a:pt x="88900" y="19685"/>
                    <a:pt x="88900" y="12700"/>
                  </a:cubicBezTo>
                  <a:lnTo>
                    <a:pt x="94615" y="0"/>
                  </a:lnTo>
                  <a:lnTo>
                    <a:pt x="114300" y="0"/>
                  </a:lnTo>
                  <a:cubicBezTo>
                    <a:pt x="121285" y="0"/>
                    <a:pt x="127000" y="5715"/>
                    <a:pt x="127000" y="12700"/>
                  </a:cubicBezTo>
                  <a:lnTo>
                    <a:pt x="121285" y="25400"/>
                  </a:lnTo>
                  <a:close/>
                  <a:moveTo>
                    <a:pt x="25400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lnTo>
                    <a:pt x="5715" y="0"/>
                  </a:lnTo>
                  <a:lnTo>
                    <a:pt x="25400" y="0"/>
                  </a:lnTo>
                  <a:cubicBezTo>
                    <a:pt x="32385" y="0"/>
                    <a:pt x="38100" y="5715"/>
                    <a:pt x="38100" y="12700"/>
                  </a:cubicBezTo>
                  <a:lnTo>
                    <a:pt x="32385" y="25400"/>
                  </a:lnTo>
                  <a:close/>
                  <a:moveTo>
                    <a:pt x="6870700" y="25400"/>
                  </a:moveTo>
                  <a:lnTo>
                    <a:pt x="6858000" y="25400"/>
                  </a:lnTo>
                  <a:cubicBezTo>
                    <a:pt x="6851015" y="25400"/>
                    <a:pt x="6845300" y="19685"/>
                    <a:pt x="6845300" y="12700"/>
                  </a:cubicBezTo>
                  <a:lnTo>
                    <a:pt x="6851015" y="0"/>
                  </a:lnTo>
                  <a:lnTo>
                    <a:pt x="6870700" y="0"/>
                  </a:lnTo>
                  <a:cubicBezTo>
                    <a:pt x="6877685" y="0"/>
                    <a:pt x="6883400" y="5715"/>
                    <a:pt x="6883400" y="12700"/>
                  </a:cubicBezTo>
                  <a:lnTo>
                    <a:pt x="6877685" y="25400"/>
                  </a:lnTo>
                  <a:close/>
                </a:path>
              </a:pathLst>
            </a:custGeom>
            <a:solidFill>
              <a:srgbClr val="E4B56E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14600" y="6596526"/>
            <a:ext cx="14478001" cy="1738938"/>
            <a:chOff x="1523781" y="-47625"/>
            <a:chExt cx="16864718" cy="2318584"/>
          </a:xfrm>
        </p:grpSpPr>
        <p:sp>
          <p:nvSpPr>
            <p:cNvPr id="17" name="TextBox 17"/>
            <p:cNvSpPr txBox="1"/>
            <p:nvPr/>
          </p:nvSpPr>
          <p:spPr>
            <a:xfrm>
              <a:off x="1523781" y="-47625"/>
              <a:ext cx="13364762" cy="2318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4922" lvl="1" algn="r">
                <a:lnSpc>
                  <a:spcPts val="2611"/>
                </a:lnSpc>
              </a:pPr>
              <a:r>
                <a:rPr lang="ar-OM" sz="2400" dirty="0"/>
                <a:t>•</a:t>
              </a:r>
              <a:r>
                <a:rPr lang="ar-DZ" sz="2400" dirty="0"/>
                <a:t> </a:t>
              </a:r>
              <a:r>
                <a:rPr lang="ar-OM" sz="2400" dirty="0"/>
                <a:t> </a:t>
              </a:r>
              <a:r>
                <a:rPr lang="ar-OM" sz="2400" b="1" dirty="0"/>
                <a:t>إثبات الوجود لمدة سنة على الأقل عند فتح الدعوة للمشاريع والنظر في تاريخ إنشائها</a:t>
              </a:r>
              <a:endParaRPr lang="fr-FR" sz="2400" b="1" dirty="0"/>
            </a:p>
            <a:p>
              <a:pPr marL="469843" lvl="1" indent="-234921" algn="r">
                <a:lnSpc>
                  <a:spcPts val="2611"/>
                </a:lnSpc>
                <a:buFont typeface="Arial"/>
                <a:buChar char="•"/>
              </a:pPr>
              <a:endParaRPr lang="en-US" sz="2040" b="1" spc="14" dirty="0">
                <a:solidFill>
                  <a:srgbClr val="231F20"/>
                </a:solidFill>
                <a:latin typeface="Avenir Italics"/>
              </a:endParaRPr>
            </a:p>
            <a:p>
              <a:pPr algn="r"/>
              <a:r>
                <a:rPr lang="ar-OM" sz="2400" b="1" dirty="0"/>
                <a:t>• </a:t>
              </a:r>
              <a:r>
                <a:rPr lang="ar-DZ" sz="2400" b="1" dirty="0"/>
                <a:t> </a:t>
              </a:r>
              <a:r>
                <a:rPr lang="ar-OM" sz="2400" b="1" dirty="0"/>
                <a:t>أن يكون له مكتب رئيسي في منطقة المشروع المقترح و/أو تبرير التدخلات السابقة</a:t>
              </a:r>
            </a:p>
            <a:p>
              <a:pPr algn="r"/>
              <a:r>
                <a:rPr lang="ar-OM" sz="2400" b="1" dirty="0"/>
                <a:t>في هذا المجال </a:t>
              </a:r>
              <a:endParaRPr lang="en-US" sz="2800" b="1" spc="15" dirty="0">
                <a:solidFill>
                  <a:srgbClr val="231F20"/>
                </a:solidFill>
                <a:latin typeface="Avenir"/>
              </a:endParaRPr>
            </a:p>
            <a:p>
              <a:pPr algn="just">
                <a:lnSpc>
                  <a:spcPts val="2611"/>
                </a:lnSpc>
              </a:pPr>
              <a:endParaRPr lang="en-US" sz="2176" spc="15" dirty="0">
                <a:solidFill>
                  <a:srgbClr val="231F20"/>
                </a:solidFill>
                <a:latin typeface="Avenir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112806" y="540248"/>
              <a:ext cx="3275693" cy="6503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4080"/>
                </a:lnSpc>
                <a:spcBef>
                  <a:spcPct val="0"/>
                </a:spcBef>
              </a:pPr>
              <a:r>
                <a:rPr lang="ar" sz="3200" spc="19" dirty="0">
                  <a:solidFill>
                    <a:schemeClr val="accent4"/>
                  </a:solidFill>
                  <a:latin typeface="Glacial Indifference Bold"/>
                </a:rPr>
                <a:t>خبرة</a:t>
              </a:r>
              <a:endParaRPr lang="ar" sz="2800" spc="19" dirty="0">
                <a:solidFill>
                  <a:schemeClr val="accent4"/>
                </a:solidFill>
                <a:latin typeface="Glacial Indifference Bold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5400000" flipH="1" flipV="1">
              <a:off x="15260442" y="230187"/>
              <a:ext cx="1099476" cy="1262179"/>
            </a:xfrm>
            <a:custGeom>
              <a:avLst/>
              <a:gdLst/>
              <a:ahLst/>
              <a:cxnLst/>
              <a:rect l="l" t="t" r="r" b="b"/>
              <a:pathLst>
                <a:path w="1099476" h="1262179">
                  <a:moveTo>
                    <a:pt x="1099476" y="1262179"/>
                  </a:moveTo>
                  <a:lnTo>
                    <a:pt x="0" y="1262179"/>
                  </a:lnTo>
                  <a:lnTo>
                    <a:pt x="0" y="0"/>
                  </a:lnTo>
                  <a:lnTo>
                    <a:pt x="1099476" y="0"/>
                  </a:lnTo>
                  <a:lnTo>
                    <a:pt x="1099476" y="1262179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7229" y="3882485"/>
            <a:ext cx="12919171" cy="1419666"/>
            <a:chOff x="1412994" y="-47625"/>
            <a:chExt cx="17225561" cy="1892888"/>
          </a:xfrm>
        </p:grpSpPr>
        <p:sp>
          <p:nvSpPr>
            <p:cNvPr id="21" name="TextBox 21"/>
            <p:cNvSpPr txBox="1"/>
            <p:nvPr/>
          </p:nvSpPr>
          <p:spPr>
            <a:xfrm>
              <a:off x="15090082" y="988746"/>
              <a:ext cx="3548473" cy="6326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r">
                <a:lnSpc>
                  <a:spcPts val="3672"/>
                </a:lnSpc>
                <a:spcBef>
                  <a:spcPct val="0"/>
                </a:spcBef>
              </a:pPr>
              <a:r>
                <a:rPr lang="ar-OM" sz="3200" spc="17" dirty="0">
                  <a:solidFill>
                    <a:schemeClr val="accent4"/>
                  </a:solidFill>
                  <a:latin typeface="Glacial Indifference Bold"/>
                </a:rPr>
                <a:t>التركيبة</a:t>
              </a:r>
              <a:endParaRPr lang="en-US" sz="3200" spc="17" dirty="0">
                <a:solidFill>
                  <a:schemeClr val="accent4"/>
                </a:solidFill>
                <a:latin typeface="Glacial Indifference Bold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rot="5400000" flipH="1" flipV="1">
              <a:off x="15485536" y="664435"/>
              <a:ext cx="1099476" cy="1262179"/>
            </a:xfrm>
            <a:custGeom>
              <a:avLst/>
              <a:gdLst/>
              <a:ahLst/>
              <a:cxnLst/>
              <a:rect l="l" t="t" r="r" b="b"/>
              <a:pathLst>
                <a:path w="1099476" h="1262179">
                  <a:moveTo>
                    <a:pt x="1099476" y="1262179"/>
                  </a:moveTo>
                  <a:lnTo>
                    <a:pt x="0" y="1262179"/>
                  </a:lnTo>
                  <a:lnTo>
                    <a:pt x="0" y="0"/>
                  </a:lnTo>
                  <a:lnTo>
                    <a:pt x="1099476" y="0"/>
                  </a:lnTo>
                  <a:lnTo>
                    <a:pt x="1099476" y="1262179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12994" y="-47625"/>
              <a:ext cx="13364761" cy="1874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11"/>
                </a:lnSpc>
              </a:pPr>
              <a:endParaRPr dirty="0"/>
            </a:p>
            <a:p>
              <a:pPr algn="r">
                <a:lnSpc>
                  <a:spcPts val="2611"/>
                </a:lnSpc>
              </a:pPr>
              <a:r>
                <a:rPr lang="ar-OM" sz="2400" dirty="0"/>
                <a:t>• </a:t>
              </a:r>
              <a:r>
                <a:rPr lang="ar-DZ" sz="2400" dirty="0"/>
                <a:t> </a:t>
              </a:r>
              <a:r>
                <a:rPr lang="ar-OM" sz="2400" dirty="0"/>
                <a:t>مكتب تنفيذي يتكون من على الأقل: 50 % شباب </a:t>
              </a:r>
              <a:r>
                <a:rPr lang="ar-DZ" sz="2400" dirty="0"/>
                <a:t>(</a:t>
              </a:r>
              <a:r>
                <a:rPr lang="ar-OM" sz="2400" dirty="0"/>
                <a:t>أقل من 35 عاما ً</a:t>
              </a:r>
              <a:r>
                <a:rPr lang="ar-DZ" sz="2400" dirty="0"/>
                <a:t>)</a:t>
              </a:r>
              <a:r>
                <a:rPr lang="ar-OM" sz="2400" dirty="0"/>
                <a:t> و 25 % نساء</a:t>
              </a:r>
              <a:endParaRPr lang="ar-DZ" sz="2400" dirty="0"/>
            </a:p>
            <a:p>
              <a:pPr algn="r"/>
              <a:r>
                <a:rPr lang="ar-OM" sz="2400" dirty="0"/>
                <a:t>• </a:t>
              </a:r>
              <a:r>
                <a:rPr lang="ar-DZ" sz="2400" dirty="0"/>
                <a:t> </a:t>
              </a:r>
              <a:r>
                <a:rPr lang="ar-OM" sz="2400" dirty="0"/>
                <a:t>من بين أعضاء الهيكل، لا يوجد موظف في اتحاد تنفيذ البرنامج</a:t>
              </a:r>
              <a:r>
                <a:rPr lang="ar-DZ" sz="2400" dirty="0"/>
                <a:t> </a:t>
              </a:r>
            </a:p>
            <a:p>
              <a:pPr algn="r"/>
              <a:r>
                <a:rPr lang="en-US" sz="2400" spc="15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400" spc="15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Grdr</a:t>
              </a:r>
              <a:r>
                <a:rPr lang="en-US" sz="2400" spc="15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Ecodev, </a:t>
              </a:r>
              <a:r>
                <a:rPr lang="en-US" sz="2400" spc="15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Tenmiya</a:t>
              </a:r>
              <a:r>
                <a:rPr lang="en-US" sz="2400" spc="15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US" sz="2400" spc="15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Adicor</a:t>
              </a:r>
              <a:r>
                <a:rPr lang="en-US" sz="2400" spc="15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ar-OM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1AACC96-5FB7-5808-D664-0B1492CCA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834C2-1D6A-DD9C-B43A-6933CE390924}"/>
              </a:ext>
            </a:extLst>
          </p:cNvPr>
          <p:cNvSpPr/>
          <p:nvPr/>
        </p:nvSpPr>
        <p:spPr>
          <a:xfrm>
            <a:off x="2683542" y="8898923"/>
            <a:ext cx="13470858" cy="1055302"/>
          </a:xfrm>
          <a:custGeom>
            <a:avLst/>
            <a:gdLst>
              <a:gd name="connsiteX0" fmla="*/ 0 w 13470858"/>
              <a:gd name="connsiteY0" fmla="*/ 0 h 1055302"/>
              <a:gd name="connsiteX1" fmla="*/ 538834 w 13470858"/>
              <a:gd name="connsiteY1" fmla="*/ 0 h 1055302"/>
              <a:gd name="connsiteX2" fmla="*/ 1212377 w 13470858"/>
              <a:gd name="connsiteY2" fmla="*/ 0 h 1055302"/>
              <a:gd name="connsiteX3" fmla="*/ 2020629 w 13470858"/>
              <a:gd name="connsiteY3" fmla="*/ 0 h 1055302"/>
              <a:gd name="connsiteX4" fmla="*/ 2828880 w 13470858"/>
              <a:gd name="connsiteY4" fmla="*/ 0 h 1055302"/>
              <a:gd name="connsiteX5" fmla="*/ 3637132 w 13470858"/>
              <a:gd name="connsiteY5" fmla="*/ 0 h 1055302"/>
              <a:gd name="connsiteX6" fmla="*/ 4580092 w 13470858"/>
              <a:gd name="connsiteY6" fmla="*/ 0 h 1055302"/>
              <a:gd name="connsiteX7" fmla="*/ 5253635 w 13470858"/>
              <a:gd name="connsiteY7" fmla="*/ 0 h 1055302"/>
              <a:gd name="connsiteX8" fmla="*/ 6061886 w 13470858"/>
              <a:gd name="connsiteY8" fmla="*/ 0 h 1055302"/>
              <a:gd name="connsiteX9" fmla="*/ 6735429 w 13470858"/>
              <a:gd name="connsiteY9" fmla="*/ 0 h 1055302"/>
              <a:gd name="connsiteX10" fmla="*/ 7408972 w 13470858"/>
              <a:gd name="connsiteY10" fmla="*/ 0 h 1055302"/>
              <a:gd name="connsiteX11" fmla="*/ 8082515 w 13470858"/>
              <a:gd name="connsiteY11" fmla="*/ 0 h 1055302"/>
              <a:gd name="connsiteX12" fmla="*/ 8351932 w 13470858"/>
              <a:gd name="connsiteY12" fmla="*/ 0 h 1055302"/>
              <a:gd name="connsiteX13" fmla="*/ 9160183 w 13470858"/>
              <a:gd name="connsiteY13" fmla="*/ 0 h 1055302"/>
              <a:gd name="connsiteX14" fmla="*/ 9429601 w 13470858"/>
              <a:gd name="connsiteY14" fmla="*/ 0 h 1055302"/>
              <a:gd name="connsiteX15" fmla="*/ 10103144 w 13470858"/>
              <a:gd name="connsiteY15" fmla="*/ 0 h 1055302"/>
              <a:gd name="connsiteX16" fmla="*/ 11046104 w 13470858"/>
              <a:gd name="connsiteY16" fmla="*/ 0 h 1055302"/>
              <a:gd name="connsiteX17" fmla="*/ 11989064 w 13470858"/>
              <a:gd name="connsiteY17" fmla="*/ 0 h 1055302"/>
              <a:gd name="connsiteX18" fmla="*/ 12797315 w 13470858"/>
              <a:gd name="connsiteY18" fmla="*/ 0 h 1055302"/>
              <a:gd name="connsiteX19" fmla="*/ 13470858 w 13470858"/>
              <a:gd name="connsiteY19" fmla="*/ 0 h 1055302"/>
              <a:gd name="connsiteX20" fmla="*/ 13470858 w 13470858"/>
              <a:gd name="connsiteY20" fmla="*/ 495992 h 1055302"/>
              <a:gd name="connsiteX21" fmla="*/ 13470858 w 13470858"/>
              <a:gd name="connsiteY21" fmla="*/ 1055302 h 1055302"/>
              <a:gd name="connsiteX22" fmla="*/ 12797315 w 13470858"/>
              <a:gd name="connsiteY22" fmla="*/ 1055302 h 1055302"/>
              <a:gd name="connsiteX23" fmla="*/ 11854355 w 13470858"/>
              <a:gd name="connsiteY23" fmla="*/ 1055302 h 1055302"/>
              <a:gd name="connsiteX24" fmla="*/ 11180812 w 13470858"/>
              <a:gd name="connsiteY24" fmla="*/ 1055302 h 1055302"/>
              <a:gd name="connsiteX25" fmla="*/ 10237852 w 13470858"/>
              <a:gd name="connsiteY25" fmla="*/ 1055302 h 1055302"/>
              <a:gd name="connsiteX26" fmla="*/ 9564309 w 13470858"/>
              <a:gd name="connsiteY26" fmla="*/ 1055302 h 1055302"/>
              <a:gd name="connsiteX27" fmla="*/ 8756058 w 13470858"/>
              <a:gd name="connsiteY27" fmla="*/ 1055302 h 1055302"/>
              <a:gd name="connsiteX28" fmla="*/ 8486641 w 13470858"/>
              <a:gd name="connsiteY28" fmla="*/ 1055302 h 1055302"/>
              <a:gd name="connsiteX29" fmla="*/ 7543680 w 13470858"/>
              <a:gd name="connsiteY29" fmla="*/ 1055302 h 1055302"/>
              <a:gd name="connsiteX30" fmla="*/ 7004846 w 13470858"/>
              <a:gd name="connsiteY30" fmla="*/ 1055302 h 1055302"/>
              <a:gd name="connsiteX31" fmla="*/ 6196595 w 13470858"/>
              <a:gd name="connsiteY31" fmla="*/ 1055302 h 1055302"/>
              <a:gd name="connsiteX32" fmla="*/ 5927178 w 13470858"/>
              <a:gd name="connsiteY32" fmla="*/ 1055302 h 1055302"/>
              <a:gd name="connsiteX33" fmla="*/ 4984217 w 13470858"/>
              <a:gd name="connsiteY33" fmla="*/ 1055302 h 1055302"/>
              <a:gd name="connsiteX34" fmla="*/ 4445383 w 13470858"/>
              <a:gd name="connsiteY34" fmla="*/ 1055302 h 1055302"/>
              <a:gd name="connsiteX35" fmla="*/ 3771840 w 13470858"/>
              <a:gd name="connsiteY35" fmla="*/ 1055302 h 1055302"/>
              <a:gd name="connsiteX36" fmla="*/ 3367714 w 13470858"/>
              <a:gd name="connsiteY36" fmla="*/ 1055302 h 1055302"/>
              <a:gd name="connsiteX37" fmla="*/ 2559463 w 13470858"/>
              <a:gd name="connsiteY37" fmla="*/ 1055302 h 1055302"/>
              <a:gd name="connsiteX38" fmla="*/ 1616503 w 13470858"/>
              <a:gd name="connsiteY38" fmla="*/ 1055302 h 1055302"/>
              <a:gd name="connsiteX39" fmla="*/ 1077669 w 13470858"/>
              <a:gd name="connsiteY39" fmla="*/ 1055302 h 1055302"/>
              <a:gd name="connsiteX40" fmla="*/ 0 w 13470858"/>
              <a:gd name="connsiteY40" fmla="*/ 1055302 h 1055302"/>
              <a:gd name="connsiteX41" fmla="*/ 0 w 13470858"/>
              <a:gd name="connsiteY41" fmla="*/ 527651 h 1055302"/>
              <a:gd name="connsiteX42" fmla="*/ 0 w 13470858"/>
              <a:gd name="connsiteY42" fmla="*/ 0 h 10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470858" h="1055302" fill="none" extrusionOk="0">
                <a:moveTo>
                  <a:pt x="0" y="0"/>
                </a:moveTo>
                <a:cubicBezTo>
                  <a:pt x="119357" y="7511"/>
                  <a:pt x="303347" y="-7274"/>
                  <a:pt x="538834" y="0"/>
                </a:cubicBezTo>
                <a:cubicBezTo>
                  <a:pt x="774321" y="7274"/>
                  <a:pt x="1072781" y="8582"/>
                  <a:pt x="1212377" y="0"/>
                </a:cubicBezTo>
                <a:cubicBezTo>
                  <a:pt x="1351973" y="-8582"/>
                  <a:pt x="1846900" y="-17139"/>
                  <a:pt x="2020629" y="0"/>
                </a:cubicBezTo>
                <a:cubicBezTo>
                  <a:pt x="2194358" y="17139"/>
                  <a:pt x="2560744" y="-20361"/>
                  <a:pt x="2828880" y="0"/>
                </a:cubicBezTo>
                <a:cubicBezTo>
                  <a:pt x="3097016" y="20361"/>
                  <a:pt x="3253170" y="3482"/>
                  <a:pt x="3637132" y="0"/>
                </a:cubicBezTo>
                <a:cubicBezTo>
                  <a:pt x="4021094" y="-3482"/>
                  <a:pt x="4331140" y="-20686"/>
                  <a:pt x="4580092" y="0"/>
                </a:cubicBezTo>
                <a:cubicBezTo>
                  <a:pt x="4829044" y="20686"/>
                  <a:pt x="4956295" y="10908"/>
                  <a:pt x="5253635" y="0"/>
                </a:cubicBezTo>
                <a:cubicBezTo>
                  <a:pt x="5550975" y="-10908"/>
                  <a:pt x="5712237" y="-8254"/>
                  <a:pt x="6061886" y="0"/>
                </a:cubicBezTo>
                <a:cubicBezTo>
                  <a:pt x="6411535" y="8254"/>
                  <a:pt x="6456086" y="-5365"/>
                  <a:pt x="6735429" y="0"/>
                </a:cubicBezTo>
                <a:cubicBezTo>
                  <a:pt x="7014772" y="5365"/>
                  <a:pt x="7160634" y="-30450"/>
                  <a:pt x="7408972" y="0"/>
                </a:cubicBezTo>
                <a:cubicBezTo>
                  <a:pt x="7657310" y="30450"/>
                  <a:pt x="7817545" y="-5560"/>
                  <a:pt x="8082515" y="0"/>
                </a:cubicBezTo>
                <a:cubicBezTo>
                  <a:pt x="8347485" y="5560"/>
                  <a:pt x="8272519" y="-12782"/>
                  <a:pt x="8351932" y="0"/>
                </a:cubicBezTo>
                <a:cubicBezTo>
                  <a:pt x="8431345" y="12782"/>
                  <a:pt x="8835102" y="9283"/>
                  <a:pt x="9160183" y="0"/>
                </a:cubicBezTo>
                <a:cubicBezTo>
                  <a:pt x="9485264" y="-9283"/>
                  <a:pt x="9340387" y="-5162"/>
                  <a:pt x="9429601" y="0"/>
                </a:cubicBezTo>
                <a:cubicBezTo>
                  <a:pt x="9518815" y="5162"/>
                  <a:pt x="9835148" y="-3068"/>
                  <a:pt x="10103144" y="0"/>
                </a:cubicBezTo>
                <a:cubicBezTo>
                  <a:pt x="10371140" y="3068"/>
                  <a:pt x="10707270" y="27878"/>
                  <a:pt x="11046104" y="0"/>
                </a:cubicBezTo>
                <a:cubicBezTo>
                  <a:pt x="11384938" y="-27878"/>
                  <a:pt x="11655049" y="-16787"/>
                  <a:pt x="11989064" y="0"/>
                </a:cubicBezTo>
                <a:cubicBezTo>
                  <a:pt x="12323079" y="16787"/>
                  <a:pt x="12442993" y="-25686"/>
                  <a:pt x="12797315" y="0"/>
                </a:cubicBezTo>
                <a:cubicBezTo>
                  <a:pt x="13151637" y="25686"/>
                  <a:pt x="13167618" y="16121"/>
                  <a:pt x="13470858" y="0"/>
                </a:cubicBezTo>
                <a:cubicBezTo>
                  <a:pt x="13457523" y="103934"/>
                  <a:pt x="13482899" y="378884"/>
                  <a:pt x="13470858" y="495992"/>
                </a:cubicBezTo>
                <a:cubicBezTo>
                  <a:pt x="13458817" y="613100"/>
                  <a:pt x="13459938" y="920785"/>
                  <a:pt x="13470858" y="1055302"/>
                </a:cubicBezTo>
                <a:cubicBezTo>
                  <a:pt x="13324068" y="1064897"/>
                  <a:pt x="13129574" y="1046069"/>
                  <a:pt x="12797315" y="1055302"/>
                </a:cubicBezTo>
                <a:cubicBezTo>
                  <a:pt x="12465056" y="1064535"/>
                  <a:pt x="12201317" y="1068268"/>
                  <a:pt x="11854355" y="1055302"/>
                </a:cubicBezTo>
                <a:cubicBezTo>
                  <a:pt x="11507393" y="1042336"/>
                  <a:pt x="11419862" y="1021682"/>
                  <a:pt x="11180812" y="1055302"/>
                </a:cubicBezTo>
                <a:cubicBezTo>
                  <a:pt x="10941762" y="1088922"/>
                  <a:pt x="10487684" y="1063096"/>
                  <a:pt x="10237852" y="1055302"/>
                </a:cubicBezTo>
                <a:cubicBezTo>
                  <a:pt x="9988020" y="1047508"/>
                  <a:pt x="9746322" y="1068208"/>
                  <a:pt x="9564309" y="1055302"/>
                </a:cubicBezTo>
                <a:cubicBezTo>
                  <a:pt x="9382296" y="1042396"/>
                  <a:pt x="9086820" y="1087588"/>
                  <a:pt x="8756058" y="1055302"/>
                </a:cubicBezTo>
                <a:cubicBezTo>
                  <a:pt x="8425296" y="1023016"/>
                  <a:pt x="8560073" y="1047427"/>
                  <a:pt x="8486641" y="1055302"/>
                </a:cubicBezTo>
                <a:cubicBezTo>
                  <a:pt x="8413209" y="1063177"/>
                  <a:pt x="7899973" y="1009415"/>
                  <a:pt x="7543680" y="1055302"/>
                </a:cubicBezTo>
                <a:cubicBezTo>
                  <a:pt x="7187387" y="1101189"/>
                  <a:pt x="7230508" y="1068570"/>
                  <a:pt x="7004846" y="1055302"/>
                </a:cubicBezTo>
                <a:cubicBezTo>
                  <a:pt x="6779184" y="1042034"/>
                  <a:pt x="6509074" y="1066000"/>
                  <a:pt x="6196595" y="1055302"/>
                </a:cubicBezTo>
                <a:cubicBezTo>
                  <a:pt x="5884116" y="1044604"/>
                  <a:pt x="6021384" y="1064002"/>
                  <a:pt x="5927178" y="1055302"/>
                </a:cubicBezTo>
                <a:cubicBezTo>
                  <a:pt x="5832972" y="1046602"/>
                  <a:pt x="5244276" y="1064796"/>
                  <a:pt x="4984217" y="1055302"/>
                </a:cubicBezTo>
                <a:cubicBezTo>
                  <a:pt x="4724158" y="1045808"/>
                  <a:pt x="4630074" y="1029202"/>
                  <a:pt x="4445383" y="1055302"/>
                </a:cubicBezTo>
                <a:cubicBezTo>
                  <a:pt x="4260692" y="1081402"/>
                  <a:pt x="4057268" y="1071609"/>
                  <a:pt x="3771840" y="1055302"/>
                </a:cubicBezTo>
                <a:cubicBezTo>
                  <a:pt x="3486412" y="1038995"/>
                  <a:pt x="3535267" y="1060373"/>
                  <a:pt x="3367714" y="1055302"/>
                </a:cubicBezTo>
                <a:cubicBezTo>
                  <a:pt x="3200161" y="1050231"/>
                  <a:pt x="2922574" y="1063358"/>
                  <a:pt x="2559463" y="1055302"/>
                </a:cubicBezTo>
                <a:cubicBezTo>
                  <a:pt x="2196352" y="1047246"/>
                  <a:pt x="1982207" y="1015936"/>
                  <a:pt x="1616503" y="1055302"/>
                </a:cubicBezTo>
                <a:cubicBezTo>
                  <a:pt x="1250799" y="1094668"/>
                  <a:pt x="1235865" y="1079198"/>
                  <a:pt x="1077669" y="1055302"/>
                </a:cubicBezTo>
                <a:cubicBezTo>
                  <a:pt x="919473" y="1031406"/>
                  <a:pt x="377683" y="1030147"/>
                  <a:pt x="0" y="1055302"/>
                </a:cubicBezTo>
                <a:cubicBezTo>
                  <a:pt x="-2072" y="874940"/>
                  <a:pt x="12199" y="739886"/>
                  <a:pt x="0" y="527651"/>
                </a:cubicBezTo>
                <a:cubicBezTo>
                  <a:pt x="-12199" y="315416"/>
                  <a:pt x="-9976" y="128448"/>
                  <a:pt x="0" y="0"/>
                </a:cubicBezTo>
                <a:close/>
              </a:path>
              <a:path w="13470858" h="1055302" stroke="0" extrusionOk="0">
                <a:moveTo>
                  <a:pt x="0" y="0"/>
                </a:moveTo>
                <a:cubicBezTo>
                  <a:pt x="232450" y="12332"/>
                  <a:pt x="325266" y="-4551"/>
                  <a:pt x="538834" y="0"/>
                </a:cubicBezTo>
                <a:cubicBezTo>
                  <a:pt x="752402" y="4551"/>
                  <a:pt x="742699" y="12049"/>
                  <a:pt x="808251" y="0"/>
                </a:cubicBezTo>
                <a:cubicBezTo>
                  <a:pt x="873803" y="-12049"/>
                  <a:pt x="1281129" y="-29215"/>
                  <a:pt x="1751212" y="0"/>
                </a:cubicBezTo>
                <a:cubicBezTo>
                  <a:pt x="2221295" y="29215"/>
                  <a:pt x="2079323" y="-6042"/>
                  <a:pt x="2290046" y="0"/>
                </a:cubicBezTo>
                <a:cubicBezTo>
                  <a:pt x="2500769" y="6042"/>
                  <a:pt x="2624701" y="-11094"/>
                  <a:pt x="2828880" y="0"/>
                </a:cubicBezTo>
                <a:cubicBezTo>
                  <a:pt x="3033059" y="11094"/>
                  <a:pt x="3490481" y="-5573"/>
                  <a:pt x="3771840" y="0"/>
                </a:cubicBezTo>
                <a:cubicBezTo>
                  <a:pt x="4053199" y="5573"/>
                  <a:pt x="4018074" y="-1848"/>
                  <a:pt x="4175966" y="0"/>
                </a:cubicBezTo>
                <a:cubicBezTo>
                  <a:pt x="4333858" y="1848"/>
                  <a:pt x="4758124" y="-15837"/>
                  <a:pt x="5118926" y="0"/>
                </a:cubicBezTo>
                <a:cubicBezTo>
                  <a:pt x="5479728" y="15837"/>
                  <a:pt x="5702101" y="-27311"/>
                  <a:pt x="6061886" y="0"/>
                </a:cubicBezTo>
                <a:cubicBezTo>
                  <a:pt x="6421671" y="27311"/>
                  <a:pt x="6464278" y="-22079"/>
                  <a:pt x="6735429" y="0"/>
                </a:cubicBezTo>
                <a:cubicBezTo>
                  <a:pt x="7006580" y="22079"/>
                  <a:pt x="7225481" y="34497"/>
                  <a:pt x="7678389" y="0"/>
                </a:cubicBezTo>
                <a:cubicBezTo>
                  <a:pt x="8131297" y="-34497"/>
                  <a:pt x="8077526" y="-20235"/>
                  <a:pt x="8217223" y="0"/>
                </a:cubicBezTo>
                <a:cubicBezTo>
                  <a:pt x="8356920" y="20235"/>
                  <a:pt x="8620137" y="-12904"/>
                  <a:pt x="8756058" y="0"/>
                </a:cubicBezTo>
                <a:cubicBezTo>
                  <a:pt x="8891979" y="12904"/>
                  <a:pt x="9398313" y="15506"/>
                  <a:pt x="9564309" y="0"/>
                </a:cubicBezTo>
                <a:cubicBezTo>
                  <a:pt x="9730305" y="-15506"/>
                  <a:pt x="9850429" y="-25864"/>
                  <a:pt x="10103144" y="0"/>
                </a:cubicBezTo>
                <a:cubicBezTo>
                  <a:pt x="10355860" y="25864"/>
                  <a:pt x="10591008" y="-3231"/>
                  <a:pt x="11046104" y="0"/>
                </a:cubicBezTo>
                <a:cubicBezTo>
                  <a:pt x="11501200" y="3231"/>
                  <a:pt x="11661056" y="-31124"/>
                  <a:pt x="11989064" y="0"/>
                </a:cubicBezTo>
                <a:cubicBezTo>
                  <a:pt x="12317072" y="31124"/>
                  <a:pt x="12459478" y="-23987"/>
                  <a:pt x="12662607" y="0"/>
                </a:cubicBezTo>
                <a:cubicBezTo>
                  <a:pt x="12865736" y="23987"/>
                  <a:pt x="13230587" y="-16513"/>
                  <a:pt x="13470858" y="0"/>
                </a:cubicBezTo>
                <a:cubicBezTo>
                  <a:pt x="13484966" y="182669"/>
                  <a:pt x="13465076" y="382764"/>
                  <a:pt x="13470858" y="495992"/>
                </a:cubicBezTo>
                <a:cubicBezTo>
                  <a:pt x="13476640" y="609220"/>
                  <a:pt x="13463028" y="901008"/>
                  <a:pt x="13470858" y="1055302"/>
                </a:cubicBezTo>
                <a:cubicBezTo>
                  <a:pt x="13149016" y="1085769"/>
                  <a:pt x="12932348" y="1069385"/>
                  <a:pt x="12662607" y="1055302"/>
                </a:cubicBezTo>
                <a:cubicBezTo>
                  <a:pt x="12392866" y="1041219"/>
                  <a:pt x="12364917" y="1051861"/>
                  <a:pt x="12258481" y="1055302"/>
                </a:cubicBezTo>
                <a:cubicBezTo>
                  <a:pt x="12152045" y="1058743"/>
                  <a:pt x="11816182" y="1080680"/>
                  <a:pt x="11584938" y="1055302"/>
                </a:cubicBezTo>
                <a:cubicBezTo>
                  <a:pt x="11353694" y="1029924"/>
                  <a:pt x="11383011" y="1060786"/>
                  <a:pt x="11315521" y="1055302"/>
                </a:cubicBezTo>
                <a:cubicBezTo>
                  <a:pt x="11248031" y="1049818"/>
                  <a:pt x="11152462" y="1052576"/>
                  <a:pt x="11046104" y="1055302"/>
                </a:cubicBezTo>
                <a:cubicBezTo>
                  <a:pt x="10939746" y="1058028"/>
                  <a:pt x="10511895" y="1087563"/>
                  <a:pt x="10372561" y="1055302"/>
                </a:cubicBezTo>
                <a:cubicBezTo>
                  <a:pt x="10233227" y="1023041"/>
                  <a:pt x="10065579" y="1056494"/>
                  <a:pt x="9968435" y="1055302"/>
                </a:cubicBezTo>
                <a:cubicBezTo>
                  <a:pt x="9871291" y="1054110"/>
                  <a:pt x="9354323" y="1095433"/>
                  <a:pt x="9160183" y="1055302"/>
                </a:cubicBezTo>
                <a:cubicBezTo>
                  <a:pt x="8966043" y="1015171"/>
                  <a:pt x="8851035" y="1059590"/>
                  <a:pt x="8756058" y="1055302"/>
                </a:cubicBezTo>
                <a:cubicBezTo>
                  <a:pt x="8661082" y="1051014"/>
                  <a:pt x="8128751" y="1045847"/>
                  <a:pt x="7947806" y="1055302"/>
                </a:cubicBezTo>
                <a:cubicBezTo>
                  <a:pt x="7766861" y="1064757"/>
                  <a:pt x="7750016" y="1054428"/>
                  <a:pt x="7678389" y="1055302"/>
                </a:cubicBezTo>
                <a:cubicBezTo>
                  <a:pt x="7606762" y="1056176"/>
                  <a:pt x="7229950" y="1034082"/>
                  <a:pt x="6870138" y="1055302"/>
                </a:cubicBezTo>
                <a:cubicBezTo>
                  <a:pt x="6510326" y="1076522"/>
                  <a:pt x="6551982" y="1056876"/>
                  <a:pt x="6466012" y="1055302"/>
                </a:cubicBezTo>
                <a:cubicBezTo>
                  <a:pt x="6380042" y="1053728"/>
                  <a:pt x="6265616" y="1042162"/>
                  <a:pt x="6196595" y="1055302"/>
                </a:cubicBezTo>
                <a:cubicBezTo>
                  <a:pt x="6127574" y="1068442"/>
                  <a:pt x="5903556" y="1073284"/>
                  <a:pt x="5792469" y="1055302"/>
                </a:cubicBezTo>
                <a:cubicBezTo>
                  <a:pt x="5681382" y="1037320"/>
                  <a:pt x="5325120" y="1021223"/>
                  <a:pt x="4984217" y="1055302"/>
                </a:cubicBezTo>
                <a:cubicBezTo>
                  <a:pt x="4643314" y="1089381"/>
                  <a:pt x="4743202" y="1043737"/>
                  <a:pt x="4580092" y="1055302"/>
                </a:cubicBezTo>
                <a:cubicBezTo>
                  <a:pt x="4416983" y="1066867"/>
                  <a:pt x="4409273" y="1064532"/>
                  <a:pt x="4310675" y="1055302"/>
                </a:cubicBezTo>
                <a:cubicBezTo>
                  <a:pt x="4212077" y="1046072"/>
                  <a:pt x="4036297" y="1045819"/>
                  <a:pt x="3906549" y="1055302"/>
                </a:cubicBezTo>
                <a:cubicBezTo>
                  <a:pt x="3776801" y="1064785"/>
                  <a:pt x="3489123" y="1052771"/>
                  <a:pt x="3367714" y="1055302"/>
                </a:cubicBezTo>
                <a:cubicBezTo>
                  <a:pt x="3246305" y="1057833"/>
                  <a:pt x="2942709" y="1078724"/>
                  <a:pt x="2694172" y="1055302"/>
                </a:cubicBezTo>
                <a:cubicBezTo>
                  <a:pt x="2445635" y="1031880"/>
                  <a:pt x="2428249" y="1053566"/>
                  <a:pt x="2290046" y="1055302"/>
                </a:cubicBezTo>
                <a:cubicBezTo>
                  <a:pt x="2151843" y="1057038"/>
                  <a:pt x="1681537" y="1068075"/>
                  <a:pt x="1347086" y="1055302"/>
                </a:cubicBezTo>
                <a:cubicBezTo>
                  <a:pt x="1012635" y="1042529"/>
                  <a:pt x="886139" y="1026255"/>
                  <a:pt x="673543" y="1055302"/>
                </a:cubicBezTo>
                <a:cubicBezTo>
                  <a:pt x="460947" y="1084349"/>
                  <a:pt x="143257" y="1036612"/>
                  <a:pt x="0" y="1055302"/>
                </a:cubicBezTo>
                <a:cubicBezTo>
                  <a:pt x="-3605" y="816627"/>
                  <a:pt x="-15590" y="699293"/>
                  <a:pt x="0" y="517098"/>
                </a:cubicBezTo>
                <a:cubicBezTo>
                  <a:pt x="15590" y="334903"/>
                  <a:pt x="2083" y="1050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5B56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grpSp>
        <p:nvGrpSpPr>
          <p:cNvPr id="6" name="Group 6"/>
          <p:cNvGrpSpPr/>
          <p:nvPr/>
        </p:nvGrpSpPr>
        <p:grpSpPr>
          <a:xfrm>
            <a:off x="8191258" y="2179278"/>
            <a:ext cx="3629952" cy="3006215"/>
            <a:chOff x="0" y="0"/>
            <a:chExt cx="4839936" cy="4008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9936" cy="4008287"/>
            </a:xfrm>
            <a:custGeom>
              <a:avLst/>
              <a:gdLst/>
              <a:ahLst/>
              <a:cxnLst/>
              <a:rect l="l" t="t" r="r" b="b"/>
              <a:pathLst>
                <a:path w="4839936" h="4008287">
                  <a:moveTo>
                    <a:pt x="0" y="0"/>
                  </a:moveTo>
                  <a:lnTo>
                    <a:pt x="4839936" y="0"/>
                  </a:lnTo>
                  <a:lnTo>
                    <a:pt x="4839936" y="4008287"/>
                  </a:lnTo>
                  <a:lnTo>
                    <a:pt x="0" y="4008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3076" t="-45926" r="-142868" b="-1688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783073" y="874772"/>
              <a:ext cx="3460989" cy="2431345"/>
            </a:xfrm>
            <a:custGeom>
              <a:avLst/>
              <a:gdLst/>
              <a:ahLst/>
              <a:cxnLst/>
              <a:rect l="l" t="t" r="r" b="b"/>
              <a:pathLst>
                <a:path w="3460989" h="2431345">
                  <a:moveTo>
                    <a:pt x="0" y="0"/>
                  </a:moveTo>
                  <a:lnTo>
                    <a:pt x="3460989" y="0"/>
                  </a:lnTo>
                  <a:lnTo>
                    <a:pt x="3460989" y="2431345"/>
                  </a:lnTo>
                  <a:lnTo>
                    <a:pt x="0" y="2431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959041" y="3263285"/>
            <a:ext cx="2094385" cy="79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ar-OM" sz="2585" spc="18" dirty="0">
                <a:solidFill>
                  <a:schemeClr val="accent4"/>
                </a:solidFill>
                <a:latin typeface="Glacial Indifference Bold"/>
              </a:rPr>
              <a:t>المستندات</a:t>
            </a:r>
          </a:p>
          <a:p>
            <a:pPr algn="ctr"/>
            <a:r>
              <a:rPr lang="ar-OM" sz="2585" spc="18" dirty="0">
                <a:solidFill>
                  <a:schemeClr val="accent4"/>
                </a:solidFill>
                <a:latin typeface="Glacial Indifference Bold"/>
              </a:rPr>
              <a:t>المطلوب تقديمها</a:t>
            </a:r>
            <a:endParaRPr lang="ar" sz="2585" spc="18" dirty="0">
              <a:solidFill>
                <a:schemeClr val="accent4"/>
              </a:solidFill>
              <a:latin typeface="Glacial Indifferenc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683542" y="3999595"/>
            <a:ext cx="6185260" cy="3504415"/>
            <a:chOff x="0" y="134243"/>
            <a:chExt cx="8247016" cy="4672552"/>
          </a:xfrm>
        </p:grpSpPr>
        <p:sp>
          <p:nvSpPr>
            <p:cNvPr id="13" name="Freeform 13"/>
            <p:cNvSpPr/>
            <p:nvPr/>
          </p:nvSpPr>
          <p:spPr>
            <a:xfrm rot="18458384" flipH="1" flipV="1">
              <a:off x="4771894" y="1292134"/>
              <a:ext cx="3227572" cy="911790"/>
            </a:xfrm>
            <a:custGeom>
              <a:avLst/>
              <a:gdLst/>
              <a:ahLst/>
              <a:cxnLst/>
              <a:rect l="l" t="t" r="r" b="b"/>
              <a:pathLst>
                <a:path w="3227572" h="911789">
                  <a:moveTo>
                    <a:pt x="3227571" y="911789"/>
                  </a:moveTo>
                  <a:lnTo>
                    <a:pt x="0" y="911789"/>
                  </a:lnTo>
                  <a:lnTo>
                    <a:pt x="0" y="0"/>
                  </a:lnTo>
                  <a:lnTo>
                    <a:pt x="3227571" y="0"/>
                  </a:lnTo>
                  <a:lnTo>
                    <a:pt x="3227571" y="9117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3302484"/>
              <a:ext cx="1320062" cy="1419421"/>
            </a:xfrm>
            <a:custGeom>
              <a:avLst/>
              <a:gdLst/>
              <a:ahLst/>
              <a:cxnLst/>
              <a:rect l="l" t="t" r="r" b="b"/>
              <a:pathLst>
                <a:path w="1320062" h="1419421">
                  <a:moveTo>
                    <a:pt x="0" y="0"/>
                  </a:moveTo>
                  <a:lnTo>
                    <a:pt x="1320062" y="0"/>
                  </a:lnTo>
                  <a:lnTo>
                    <a:pt x="1320062" y="1419421"/>
                  </a:lnTo>
                  <a:lnTo>
                    <a:pt x="0" y="141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29059" y="3329467"/>
              <a:ext cx="6717957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ar-SA" sz="2400" b="1" dirty="0"/>
                <a:t>النظام الأساسي مؤرخ  و</a:t>
              </a:r>
              <a:r>
                <a:rPr lang="ar-OM" sz="2400" b="1" dirty="0"/>
                <a:t>موقع</a:t>
              </a:r>
            </a:p>
            <a:p>
              <a:pPr algn="ctr"/>
              <a:r>
                <a:rPr lang="ar-OM" sz="2400" dirty="0"/>
                <a:t>ما إذا كان الهيكل مسجلا أو أي مستند آخر يعرض</a:t>
              </a:r>
            </a:p>
            <a:p>
              <a:pPr algn="ctr"/>
              <a:r>
                <a:rPr lang="ar-OM" sz="2400" dirty="0"/>
                <a:t>الهيكل </a:t>
              </a:r>
              <a:r>
                <a:rPr lang="ar-DZ" sz="2400" dirty="0"/>
                <a:t>(</a:t>
              </a:r>
              <a:r>
                <a:rPr lang="ar-OM" sz="2400" dirty="0"/>
                <a:t>إذا لم يكن مسجلا</a:t>
              </a:r>
              <a:r>
                <a:rPr lang="ar-DZ" sz="2400" dirty="0"/>
                <a:t>)</a:t>
              </a:r>
              <a:endParaRPr lang="ar" sz="2400" spc="13" dirty="0">
                <a:solidFill>
                  <a:srgbClr val="231F20"/>
                </a:solidFill>
                <a:latin typeface="Avenir Itali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62200" y="2473159"/>
            <a:ext cx="6086584" cy="1879867"/>
            <a:chOff x="0" y="424430"/>
            <a:chExt cx="8115445" cy="2506489"/>
          </a:xfrm>
        </p:grpSpPr>
        <p:sp>
          <p:nvSpPr>
            <p:cNvPr id="17" name="Freeform 17"/>
            <p:cNvSpPr/>
            <p:nvPr/>
          </p:nvSpPr>
          <p:spPr>
            <a:xfrm rot="-909394" flipH="1" flipV="1">
              <a:off x="4742016" y="424430"/>
              <a:ext cx="3373429" cy="952994"/>
            </a:xfrm>
            <a:custGeom>
              <a:avLst/>
              <a:gdLst/>
              <a:ahLst/>
              <a:cxnLst/>
              <a:rect l="l" t="t" r="r" b="b"/>
              <a:pathLst>
                <a:path w="3373429" h="952994">
                  <a:moveTo>
                    <a:pt x="3373429" y="952993"/>
                  </a:moveTo>
                  <a:lnTo>
                    <a:pt x="0" y="952993"/>
                  </a:lnTo>
                  <a:lnTo>
                    <a:pt x="0" y="0"/>
                  </a:lnTo>
                  <a:lnTo>
                    <a:pt x="3373429" y="0"/>
                  </a:lnTo>
                  <a:lnTo>
                    <a:pt x="3373429" y="952993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1443228"/>
              <a:ext cx="1491420" cy="1487691"/>
            </a:xfrm>
            <a:custGeom>
              <a:avLst/>
              <a:gdLst/>
              <a:ahLst/>
              <a:cxnLst/>
              <a:rect l="l" t="t" r="r" b="b"/>
              <a:pathLst>
                <a:path w="1491420" h="1487691">
                  <a:moveTo>
                    <a:pt x="0" y="0"/>
                  </a:moveTo>
                  <a:lnTo>
                    <a:pt x="1491420" y="0"/>
                  </a:lnTo>
                  <a:lnTo>
                    <a:pt x="1491420" y="1487691"/>
                  </a:lnTo>
                  <a:lnTo>
                    <a:pt x="0" y="148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8000" y="1395605"/>
              <a:ext cx="5065402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ar-OM" sz="2400" dirty="0"/>
                <a:t>إيصال</a:t>
              </a:r>
              <a:r>
                <a:rPr lang="ar-DZ" sz="2400" dirty="0"/>
                <a:t> (</a:t>
              </a:r>
              <a:r>
                <a:rPr lang="ar-OM" sz="2400" dirty="0"/>
                <a:t>جديدة أو قديمة</a:t>
              </a:r>
              <a:r>
                <a:rPr lang="ar-DZ" sz="2400" dirty="0"/>
                <a:t>)</a:t>
              </a:r>
              <a:endParaRPr lang="ar-OM" sz="2400" dirty="0"/>
            </a:p>
            <a:p>
              <a:pPr algn="ctr"/>
              <a:r>
                <a:rPr lang="ar-OM" sz="2400" dirty="0" err="1"/>
                <a:t>أوخطاب</a:t>
              </a:r>
              <a:r>
                <a:rPr lang="ar-OM" sz="2400" dirty="0"/>
                <a:t> الاعتراف</a:t>
              </a:r>
            </a:p>
            <a:p>
              <a:pPr algn="ctr"/>
              <a:r>
                <a:rPr lang="ar-OM" sz="2400" dirty="0"/>
                <a:t>من سلطة محلية</a:t>
              </a:r>
              <a:endParaRPr lang="ar" sz="2800" spc="15" dirty="0">
                <a:solidFill>
                  <a:srgbClr val="231F20"/>
                </a:solidFill>
                <a:latin typeface="Avenir Bold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867620" flipV="1">
            <a:off x="11896040" y="3249067"/>
            <a:ext cx="1703335" cy="481192"/>
          </a:xfrm>
          <a:custGeom>
            <a:avLst/>
            <a:gdLst/>
            <a:ahLst/>
            <a:cxnLst/>
            <a:rect l="l" t="t" r="r" b="b"/>
            <a:pathLst>
              <a:path w="2271113" h="641589">
                <a:moveTo>
                  <a:pt x="0" y="641590"/>
                </a:moveTo>
                <a:lnTo>
                  <a:pt x="2271113" y="641590"/>
                </a:lnTo>
                <a:lnTo>
                  <a:pt x="2271113" y="0"/>
                </a:lnTo>
                <a:lnTo>
                  <a:pt x="0" y="0"/>
                </a:lnTo>
                <a:lnTo>
                  <a:pt x="0" y="6415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12857925" y="4225173"/>
            <a:ext cx="1084454" cy="1084454"/>
          </a:xfrm>
          <a:custGeom>
            <a:avLst/>
            <a:gdLst/>
            <a:ahLst/>
            <a:cxnLst/>
            <a:rect l="l" t="t" r="r" b="b"/>
            <a:pathLst>
              <a:path w="1445938" h="1445938">
                <a:moveTo>
                  <a:pt x="0" y="0"/>
                </a:moveTo>
                <a:lnTo>
                  <a:pt x="1445938" y="0"/>
                </a:lnTo>
                <a:lnTo>
                  <a:pt x="1445938" y="1445938"/>
                </a:lnTo>
                <a:lnTo>
                  <a:pt x="0" y="1445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TextBox 23"/>
          <p:cNvSpPr txBox="1"/>
          <p:nvPr/>
        </p:nvSpPr>
        <p:spPr>
          <a:xfrm>
            <a:off x="13716000" y="4158808"/>
            <a:ext cx="294964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ar-OM" sz="2400" b="1" dirty="0"/>
              <a:t>أحدث تقرير</a:t>
            </a:r>
          </a:p>
          <a:p>
            <a:pPr algn="ctr"/>
            <a:r>
              <a:rPr lang="ar-OM" sz="2400" b="1" dirty="0"/>
              <a:t>النشاط السنوي</a:t>
            </a:r>
          </a:p>
          <a:p>
            <a:pPr algn="ctr"/>
            <a:r>
              <a:rPr lang="ar-OM" sz="2400" dirty="0"/>
              <a:t>أو تقرير النشاط الأخير</a:t>
            </a:r>
          </a:p>
          <a:p>
            <a:pPr algn="ctr"/>
            <a:r>
              <a:rPr lang="ar-DZ" sz="2400" dirty="0"/>
              <a:t>(</a:t>
            </a:r>
            <a:r>
              <a:rPr lang="ar-OM" sz="2400" dirty="0"/>
              <a:t>مؤرخ وموقع</a:t>
            </a:r>
            <a:r>
              <a:rPr lang="ar-DZ" sz="2400" dirty="0"/>
              <a:t>)</a:t>
            </a:r>
            <a:endParaRPr lang="en-US" sz="2800" spc="15" dirty="0">
              <a:solidFill>
                <a:srgbClr val="231F20"/>
              </a:solidFill>
              <a:latin typeface="Avenir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0283721" y="4646786"/>
            <a:ext cx="6379528" cy="3477914"/>
            <a:chOff x="0" y="44348"/>
            <a:chExt cx="8506038" cy="4637218"/>
          </a:xfrm>
        </p:grpSpPr>
        <p:sp>
          <p:nvSpPr>
            <p:cNvPr id="25" name="Freeform 25"/>
            <p:cNvSpPr/>
            <p:nvPr/>
          </p:nvSpPr>
          <p:spPr>
            <a:xfrm rot="4863225" flipV="1">
              <a:off x="763909" y="1046039"/>
              <a:ext cx="2792172" cy="788789"/>
            </a:xfrm>
            <a:custGeom>
              <a:avLst/>
              <a:gdLst/>
              <a:ahLst/>
              <a:cxnLst/>
              <a:rect l="l" t="t" r="r" b="b"/>
              <a:pathLst>
                <a:path w="2792172" h="788789">
                  <a:moveTo>
                    <a:pt x="0" y="788789"/>
                  </a:moveTo>
                  <a:lnTo>
                    <a:pt x="2792172" y="788789"/>
                  </a:lnTo>
                  <a:lnTo>
                    <a:pt x="2792172" y="0"/>
                  </a:lnTo>
                  <a:lnTo>
                    <a:pt x="0" y="0"/>
                  </a:lnTo>
                  <a:lnTo>
                    <a:pt x="0" y="7887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3162481"/>
              <a:ext cx="1509408" cy="1509408"/>
            </a:xfrm>
            <a:custGeom>
              <a:avLst/>
              <a:gdLst/>
              <a:ahLst/>
              <a:cxnLst/>
              <a:rect l="l" t="t" r="r" b="b"/>
              <a:pathLst>
                <a:path w="1509408" h="1509408">
                  <a:moveTo>
                    <a:pt x="0" y="0"/>
                  </a:moveTo>
                  <a:lnTo>
                    <a:pt x="1509408" y="0"/>
                  </a:lnTo>
                  <a:lnTo>
                    <a:pt x="1509408" y="1509408"/>
                  </a:lnTo>
                  <a:lnTo>
                    <a:pt x="0" y="1509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40037" y="3204238"/>
              <a:ext cx="6866001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ar-OM" sz="2400" b="1" dirty="0"/>
                <a:t>تشكيل المكتب التنفيذي</a:t>
              </a:r>
            </a:p>
            <a:p>
              <a:pPr algn="ctr"/>
              <a:r>
                <a:rPr lang="ar-DZ" sz="2400" dirty="0"/>
                <a:t>(</a:t>
              </a:r>
              <a:r>
                <a:rPr lang="ar-OM" sz="2400" dirty="0"/>
                <a:t>لكل عضو: اللقب – الاسم الأول – العمر – الجنس</a:t>
              </a:r>
            </a:p>
            <a:p>
              <a:pPr algn="ctr"/>
              <a:r>
                <a:rPr lang="ar-OM" sz="2400" dirty="0"/>
                <a:t>– الوظيفة في الهيكل – التوقيع</a:t>
              </a:r>
              <a:r>
                <a:rPr lang="ar-DZ" sz="2400" dirty="0"/>
                <a:t>)</a:t>
              </a:r>
              <a:endParaRPr lang="ar" sz="2400" spc="13" dirty="0">
                <a:solidFill>
                  <a:srgbClr val="231F20"/>
                </a:solidFill>
                <a:latin typeface="Avenir Itali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942379" y="9002999"/>
            <a:ext cx="1907221" cy="3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ar" b="1" spc="17" dirty="0">
                <a:solidFill>
                  <a:srgbClr val="231F20"/>
                </a:solidFill>
                <a:latin typeface="Avenir Bold"/>
              </a:rPr>
              <a:t>بيانات الحساب البنكي: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76600" y="9036741"/>
            <a:ext cx="1026798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OM" dirty="0"/>
              <a:t>إذا تم اختيار الهيكل للتمويل، فلا يمكن منح ذلك إلا إذا تم تقديم بيان هوية البنك باسم الهيكل مع الشهادة التي توضح رقم</a:t>
            </a:r>
          </a:p>
          <a:p>
            <a:pPr algn="r"/>
            <a:r>
              <a:rPr lang="fr-FR" dirty="0"/>
              <a:t>. MFI </a:t>
            </a:r>
            <a:r>
              <a:rPr lang="ar-OM" dirty="0"/>
              <a:t>الحساب، إذا كان حسابًا في مؤسسة تمويل مصغر</a:t>
            </a:r>
            <a:endParaRPr lang="ar" sz="1768" spc="12" dirty="0">
              <a:solidFill>
                <a:srgbClr val="231F20"/>
              </a:solidFill>
              <a:latin typeface="Avenir Itali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FC1D8F5-C65F-C269-BFFA-0F41CAC51655}"/>
              </a:ext>
            </a:extLst>
          </p:cNvPr>
          <p:cNvSpPr txBox="1"/>
          <p:nvPr/>
        </p:nvSpPr>
        <p:spPr>
          <a:xfrm>
            <a:off x="10707000" y="658596"/>
            <a:ext cx="7200000" cy="58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ar-OM" sz="3536" spc="24" dirty="0">
                <a:solidFill>
                  <a:schemeClr val="accent4"/>
                </a:solidFill>
                <a:latin typeface="Avenir Bold"/>
              </a:rPr>
              <a:t>ما هي معايير الأهلية الانطلاق؟</a:t>
            </a:r>
            <a:endParaRPr lang="ar" sz="3536" spc="24" dirty="0">
              <a:solidFill>
                <a:schemeClr val="accent4"/>
              </a:solidFill>
              <a:latin typeface="Avenir Bold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3CC958-3117-F3F7-A847-8246B53096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-5022346" y="4802268"/>
            <a:ext cx="11268288" cy="1282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ivi OSC">
  <a:themeElements>
    <a:clrScheme name="Palette suivi OSC">
      <a:dk1>
        <a:srgbClr val="000000"/>
      </a:dk1>
      <a:lt1>
        <a:srgbClr val="FFFFFF"/>
      </a:lt1>
      <a:dk2>
        <a:srgbClr val="85241A"/>
      </a:dk2>
      <a:lt2>
        <a:srgbClr val="E8E8E8"/>
      </a:lt2>
      <a:accent1>
        <a:srgbClr val="F8C687"/>
      </a:accent1>
      <a:accent2>
        <a:srgbClr val="D75527"/>
      </a:accent2>
      <a:accent3>
        <a:srgbClr val="A93A24"/>
      </a:accent3>
      <a:accent4>
        <a:srgbClr val="F6871F"/>
      </a:accent4>
      <a:accent5>
        <a:srgbClr val="F9AC46"/>
      </a:accent5>
      <a:accent6>
        <a:srgbClr val="E5B56F"/>
      </a:accent6>
      <a:hlink>
        <a:srgbClr val="004791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ivi OSC" id="{CD796C19-87E7-8B49-AF16-37575A4E3D22}" vid="{A0C367C0-27C3-AD4B-8E36-19843D89F8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Suivi OSC</Template>
  <TotalTime>6309</TotalTime>
  <Words>1979</Words>
  <Application>Microsoft Office PowerPoint</Application>
  <PresentationFormat>Personnalisé</PresentationFormat>
  <Paragraphs>357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41" baseType="lpstr">
      <vt:lpstr>Calibri</vt:lpstr>
      <vt:lpstr>Glacial Indifference</vt:lpstr>
      <vt:lpstr>Arial MT</vt:lpstr>
      <vt:lpstr>ArialMT</vt:lpstr>
      <vt:lpstr>Avenir roman</vt:lpstr>
      <vt:lpstr>Avenir Bold</vt:lpstr>
      <vt:lpstr>Avenir Black</vt:lpstr>
      <vt:lpstr>Avenir Italics</vt:lpstr>
      <vt:lpstr>Aptos</vt:lpstr>
      <vt:lpstr>Arial</vt:lpstr>
      <vt:lpstr>Avenir</vt:lpstr>
      <vt:lpstr>Arial-BoldMT</vt:lpstr>
      <vt:lpstr>Glacial Indifference Bold</vt:lpstr>
      <vt:lpstr>Avenir </vt:lpstr>
      <vt:lpstr>Aptos Display</vt:lpstr>
      <vt:lpstr>Avenir Book</vt:lpstr>
      <vt:lpstr>Suivi OSC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ما هي معايير الاختيار الانطلاق؟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ما هي معايير الاختيار التعزيز؟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règlement simplifié</dc:title>
  <dc:creator>Lucie HURTAUD</dc:creator>
  <cp:lastModifiedBy>Dounya Taleb Ely</cp:lastModifiedBy>
  <cp:revision>69</cp:revision>
  <dcterms:created xsi:type="dcterms:W3CDTF">2006-08-16T00:00:00Z</dcterms:created>
  <dcterms:modified xsi:type="dcterms:W3CDTF">2026-04-27T00:49:05Z</dcterms:modified>
  <dc:identifier>DAGA6R0Dtlg</dc:identifier>
</cp:coreProperties>
</file>